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Lst>
  <p:notesMasterIdLst>
    <p:notesMasterId r:id="rId53"/>
  </p:notesMasterIdLst>
  <p:sldIdLst>
    <p:sldId id="256" r:id="rId8"/>
    <p:sldId id="299" r:id="rId9"/>
    <p:sldId id="257" r:id="rId10"/>
    <p:sldId id="258" r:id="rId11"/>
    <p:sldId id="259" r:id="rId12"/>
    <p:sldId id="261" r:id="rId13"/>
    <p:sldId id="263" r:id="rId14"/>
    <p:sldId id="264" r:id="rId15"/>
    <p:sldId id="266" r:id="rId16"/>
    <p:sldId id="300" r:id="rId17"/>
    <p:sldId id="267" r:id="rId18"/>
    <p:sldId id="268"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285" r:id="rId32"/>
    <p:sldId id="286" r:id="rId33"/>
    <p:sldId id="321" r:id="rId34"/>
    <p:sldId id="322" r:id="rId35"/>
    <p:sldId id="301" r:id="rId36"/>
    <p:sldId id="287" r:id="rId37"/>
    <p:sldId id="288" r:id="rId38"/>
    <p:sldId id="291" r:id="rId39"/>
    <p:sldId id="289" r:id="rId40"/>
    <p:sldId id="290" r:id="rId41"/>
    <p:sldId id="302" r:id="rId42"/>
    <p:sldId id="292" r:id="rId43"/>
    <p:sldId id="316" r:id="rId44"/>
    <p:sldId id="293" r:id="rId45"/>
    <p:sldId id="295" r:id="rId46"/>
    <p:sldId id="296" r:id="rId47"/>
    <p:sldId id="317" r:id="rId48"/>
    <p:sldId id="303" r:id="rId49"/>
    <p:sldId id="297" r:id="rId50"/>
    <p:sldId id="298" r:id="rId51"/>
    <p:sldId id="318" r:id="rId52"/>
  </p:sldIdLst>
  <p:sldSz cx="9907588" cy="6858000"/>
  <p:notesSz cx="7099300" cy="10234613"/>
  <p:defaultTextStyle>
    <a:defPPr>
      <a:defRPr lang="en-GB"/>
    </a:defPPr>
    <a:lvl1pPr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1pPr>
    <a:lvl2pPr marL="742950" indent="-28575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2pPr>
    <a:lvl3pPr marL="11430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3pPr>
    <a:lvl4pPr marL="16002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4pPr>
    <a:lvl5pPr marL="20574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5pPr>
    <a:lvl6pPr marL="22860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6pPr>
    <a:lvl7pPr marL="27432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7pPr>
    <a:lvl8pPr marL="32004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8pPr>
    <a:lvl9pPr marL="36576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0000"/>
    <a:srgbClr val="FF0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5A3BF-FD6A-9726-069C-B6C81354E1CC}" v="36" dt="2025-03-11T01:58:39.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947" autoAdjust="0"/>
  </p:normalViewPr>
  <p:slideViewPr>
    <p:cSldViewPr snapToGrid="0">
      <p:cViewPr varScale="1">
        <p:scale>
          <a:sx n="43" d="100"/>
          <a:sy n="43" d="100"/>
        </p:scale>
        <p:origin x="1856" y="4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92D05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92D05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92D05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92D05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92D05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92D05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92D05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92D05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rgbClr val="FFC000"/>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FFC00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FFC00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rgbClr val="FFC000"/>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FFC00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FFC00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FFC00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FFC00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670834" y="876375"/>
          <a:ext cx="91440" cy="277847"/>
        </a:xfrm>
        <a:custGeom>
          <a:avLst/>
          <a:gdLst/>
          <a:ahLst/>
          <a:cxnLst/>
          <a:rect l="0" t="0" r="0" b="0"/>
          <a:pathLst>
            <a:path>
              <a:moveTo>
                <a:pt x="45720" y="0"/>
              </a:moveTo>
              <a:lnTo>
                <a:pt x="45720" y="277847"/>
              </a:lnTo>
              <a:lnTo>
                <a:pt x="136322" y="27784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2131010" y="447523"/>
          <a:ext cx="1827150" cy="126843"/>
        </a:xfrm>
        <a:custGeom>
          <a:avLst/>
          <a:gdLst/>
          <a:ahLst/>
          <a:cxnLst/>
          <a:rect l="0" t="0" r="0" b="0"/>
          <a:pathLst>
            <a:path>
              <a:moveTo>
                <a:pt x="0" y="0"/>
              </a:moveTo>
              <a:lnTo>
                <a:pt x="0" y="63421"/>
              </a:lnTo>
              <a:lnTo>
                <a:pt x="1827150" y="63421"/>
              </a:lnTo>
              <a:lnTo>
                <a:pt x="182715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2131010" y="447523"/>
          <a:ext cx="1096290" cy="126843"/>
        </a:xfrm>
        <a:custGeom>
          <a:avLst/>
          <a:gdLst/>
          <a:ahLst/>
          <a:cxnLst/>
          <a:rect l="0" t="0" r="0" b="0"/>
          <a:pathLst>
            <a:path>
              <a:moveTo>
                <a:pt x="0" y="0"/>
              </a:moveTo>
              <a:lnTo>
                <a:pt x="0" y="63421"/>
              </a:lnTo>
              <a:lnTo>
                <a:pt x="1096290" y="63421"/>
              </a:lnTo>
              <a:lnTo>
                <a:pt x="109629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574543" y="1305227"/>
          <a:ext cx="91440" cy="277847"/>
        </a:xfrm>
        <a:custGeom>
          <a:avLst/>
          <a:gdLst/>
          <a:ahLst/>
          <a:cxnLst/>
          <a:rect l="0" t="0" r="0" b="0"/>
          <a:pathLst>
            <a:path>
              <a:moveTo>
                <a:pt x="45720" y="0"/>
              </a:moveTo>
              <a:lnTo>
                <a:pt x="45720" y="277847"/>
              </a:lnTo>
              <a:lnTo>
                <a:pt x="136322" y="27784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496440" y="876375"/>
          <a:ext cx="365430" cy="126843"/>
        </a:xfrm>
        <a:custGeom>
          <a:avLst/>
          <a:gdLst/>
          <a:ahLst/>
          <a:cxnLst/>
          <a:rect l="0" t="0" r="0" b="0"/>
          <a:pathLst>
            <a:path>
              <a:moveTo>
                <a:pt x="0" y="0"/>
              </a:moveTo>
              <a:lnTo>
                <a:pt x="0" y="63421"/>
              </a:lnTo>
              <a:lnTo>
                <a:pt x="365430" y="63421"/>
              </a:lnTo>
              <a:lnTo>
                <a:pt x="365430" y="1268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2131010" y="876375"/>
          <a:ext cx="365430" cy="126843"/>
        </a:xfrm>
        <a:custGeom>
          <a:avLst/>
          <a:gdLst/>
          <a:ahLst/>
          <a:cxnLst/>
          <a:rect l="0" t="0" r="0" b="0"/>
          <a:pathLst>
            <a:path>
              <a:moveTo>
                <a:pt x="365430" y="0"/>
              </a:moveTo>
              <a:lnTo>
                <a:pt x="365430" y="63421"/>
              </a:lnTo>
              <a:lnTo>
                <a:pt x="0" y="63421"/>
              </a:lnTo>
              <a:lnTo>
                <a:pt x="0" y="1268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2131010" y="447523"/>
          <a:ext cx="365430" cy="126843"/>
        </a:xfrm>
        <a:custGeom>
          <a:avLst/>
          <a:gdLst/>
          <a:ahLst/>
          <a:cxnLst/>
          <a:rect l="0" t="0" r="0" b="0"/>
          <a:pathLst>
            <a:path>
              <a:moveTo>
                <a:pt x="0" y="0"/>
              </a:moveTo>
              <a:lnTo>
                <a:pt x="0" y="63421"/>
              </a:lnTo>
              <a:lnTo>
                <a:pt x="365430" y="63421"/>
              </a:lnTo>
              <a:lnTo>
                <a:pt x="36543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765580" y="447523"/>
          <a:ext cx="365430" cy="126843"/>
        </a:xfrm>
        <a:custGeom>
          <a:avLst/>
          <a:gdLst/>
          <a:ahLst/>
          <a:cxnLst/>
          <a:rect l="0" t="0" r="0" b="0"/>
          <a:pathLst>
            <a:path>
              <a:moveTo>
                <a:pt x="365430" y="0"/>
              </a:moveTo>
              <a:lnTo>
                <a:pt x="36543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1034720" y="447523"/>
          <a:ext cx="1096290" cy="126843"/>
        </a:xfrm>
        <a:custGeom>
          <a:avLst/>
          <a:gdLst/>
          <a:ahLst/>
          <a:cxnLst/>
          <a:rect l="0" t="0" r="0" b="0"/>
          <a:pathLst>
            <a:path>
              <a:moveTo>
                <a:pt x="1096290" y="0"/>
              </a:moveTo>
              <a:lnTo>
                <a:pt x="109629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303860" y="447523"/>
          <a:ext cx="1827150" cy="126843"/>
        </a:xfrm>
        <a:custGeom>
          <a:avLst/>
          <a:gdLst/>
          <a:ahLst/>
          <a:cxnLst/>
          <a:rect l="0" t="0" r="0" b="0"/>
          <a:pathLst>
            <a:path>
              <a:moveTo>
                <a:pt x="1827150" y="0"/>
              </a:moveTo>
              <a:lnTo>
                <a:pt x="182715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829002" y="145515"/>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body</a:t>
          </a:r>
          <a:endParaRPr lang="en-GB" sz="1900" kern="1200">
            <a:latin typeface="Courier New"/>
            <a:cs typeface="Courier New"/>
          </a:endParaRPr>
        </a:p>
      </dsp:txBody>
      <dsp:txXfrm>
        <a:off x="1829002" y="145515"/>
        <a:ext cx="604016" cy="302008"/>
      </dsp:txXfrm>
    </dsp:sp>
    <dsp:sp modelId="{3ABB2807-8C90-4905-A41E-2B9BE0A3AC94}">
      <dsp:nvSpPr>
        <dsp:cNvPr id="0" name=""/>
        <dsp:cNvSpPr/>
      </dsp:nvSpPr>
      <dsp:spPr>
        <a:xfrm>
          <a:off x="1851"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h1</a:t>
          </a:r>
          <a:endParaRPr lang="en-GB" sz="1900" kern="1200">
            <a:latin typeface="Courier New"/>
            <a:cs typeface="Courier New"/>
          </a:endParaRPr>
        </a:p>
      </dsp:txBody>
      <dsp:txXfrm>
        <a:off x="1851" y="574366"/>
        <a:ext cx="604016" cy="302008"/>
      </dsp:txXfrm>
    </dsp:sp>
    <dsp:sp modelId="{98240470-1EEE-4138-83B4-364D63423302}">
      <dsp:nvSpPr>
        <dsp:cNvPr id="0" name=""/>
        <dsp:cNvSpPr/>
      </dsp:nvSpPr>
      <dsp:spPr>
        <a:xfrm>
          <a:off x="732711"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h2</a:t>
          </a:r>
          <a:endParaRPr lang="en-GB" sz="1900" kern="1200">
            <a:latin typeface="Courier New"/>
            <a:cs typeface="Courier New"/>
          </a:endParaRPr>
        </a:p>
      </dsp:txBody>
      <dsp:txXfrm>
        <a:off x="732711" y="574366"/>
        <a:ext cx="604016" cy="302008"/>
      </dsp:txXfrm>
    </dsp:sp>
    <dsp:sp modelId="{F7049756-E093-4E73-9700-B8EF6CBE8996}">
      <dsp:nvSpPr>
        <dsp:cNvPr id="0" name=""/>
        <dsp:cNvSpPr/>
      </dsp:nvSpPr>
      <dsp:spPr>
        <a:xfrm>
          <a:off x="146357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1463572" y="574366"/>
        <a:ext cx="604016" cy="302008"/>
      </dsp:txXfrm>
    </dsp:sp>
    <dsp:sp modelId="{4E6E8597-D3B2-4EC6-93E3-7F71EC746E06}">
      <dsp:nvSpPr>
        <dsp:cNvPr id="0" name=""/>
        <dsp:cNvSpPr/>
      </dsp:nvSpPr>
      <dsp:spPr>
        <a:xfrm>
          <a:off x="219443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2194432" y="574366"/>
        <a:ext cx="604016" cy="302008"/>
      </dsp:txXfrm>
    </dsp:sp>
    <dsp:sp modelId="{6F80CACA-E8B3-4E57-8624-C0C085258DD8}">
      <dsp:nvSpPr>
        <dsp:cNvPr id="0" name=""/>
        <dsp:cNvSpPr/>
      </dsp:nvSpPr>
      <dsp:spPr>
        <a:xfrm>
          <a:off x="1829002"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b</a:t>
          </a:r>
        </a:p>
      </dsp:txBody>
      <dsp:txXfrm>
        <a:off x="1829002" y="1003218"/>
        <a:ext cx="604016" cy="302008"/>
      </dsp:txXfrm>
    </dsp:sp>
    <dsp:sp modelId="{5972EED8-9488-405F-9CD5-560D9E6BA7C3}">
      <dsp:nvSpPr>
        <dsp:cNvPr id="0" name=""/>
        <dsp:cNvSpPr/>
      </dsp:nvSpPr>
      <dsp:spPr>
        <a:xfrm>
          <a:off x="2559862"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span</a:t>
          </a:r>
        </a:p>
      </dsp:txBody>
      <dsp:txXfrm>
        <a:off x="2559862" y="1003218"/>
        <a:ext cx="604016" cy="302008"/>
      </dsp:txXfrm>
    </dsp:sp>
    <dsp:sp modelId="{2BFD333F-53CA-41C6-9765-9E680FCF9864}">
      <dsp:nvSpPr>
        <dsp:cNvPr id="0" name=""/>
        <dsp:cNvSpPr/>
      </dsp:nvSpPr>
      <dsp:spPr>
        <a:xfrm>
          <a:off x="2710866" y="1432070"/>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a:t>
          </a:r>
        </a:p>
      </dsp:txBody>
      <dsp:txXfrm>
        <a:off x="2710866" y="1432070"/>
        <a:ext cx="604016" cy="302008"/>
      </dsp:txXfrm>
    </dsp:sp>
    <dsp:sp modelId="{B8A88437-224D-4F22-81FC-425A57F37D56}">
      <dsp:nvSpPr>
        <dsp:cNvPr id="0" name=""/>
        <dsp:cNvSpPr/>
      </dsp:nvSpPr>
      <dsp:spPr>
        <a:xfrm>
          <a:off x="292529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h2</a:t>
          </a:r>
        </a:p>
      </dsp:txBody>
      <dsp:txXfrm>
        <a:off x="2925292" y="574366"/>
        <a:ext cx="604016" cy="302008"/>
      </dsp:txXfrm>
    </dsp:sp>
    <dsp:sp modelId="{E871CB0B-8E7D-425D-989A-3A00EB29CCCE}">
      <dsp:nvSpPr>
        <dsp:cNvPr id="0" name=""/>
        <dsp:cNvSpPr/>
      </dsp:nvSpPr>
      <dsp:spPr>
        <a:xfrm>
          <a:off x="365615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3656152" y="574366"/>
        <a:ext cx="604016" cy="302008"/>
      </dsp:txXfrm>
    </dsp:sp>
    <dsp:sp modelId="{41158AD1-0448-4707-8B61-1B235789DEE0}">
      <dsp:nvSpPr>
        <dsp:cNvPr id="0" name=""/>
        <dsp:cNvSpPr/>
      </dsp:nvSpPr>
      <dsp:spPr>
        <a:xfrm>
          <a:off x="3807156"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a:t>
          </a:r>
        </a:p>
      </dsp:txBody>
      <dsp:txXfrm>
        <a:off x="3807156" y="1003218"/>
        <a:ext cx="604016" cy="302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4141084" y="974567"/>
          <a:ext cx="100951" cy="309585"/>
        </a:xfrm>
        <a:custGeom>
          <a:avLst/>
          <a:gdLst/>
          <a:ahLst/>
          <a:cxnLst/>
          <a:rect l="0" t="0" r="0" b="0"/>
          <a:pathLst>
            <a:path>
              <a:moveTo>
                <a:pt x="0" y="0"/>
              </a:moveTo>
              <a:lnTo>
                <a:pt x="0" y="309585"/>
              </a:lnTo>
              <a:lnTo>
                <a:pt x="100951" y="3095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2374429" y="496729"/>
          <a:ext cx="2035859" cy="141332"/>
        </a:xfrm>
        <a:custGeom>
          <a:avLst/>
          <a:gdLst/>
          <a:ahLst/>
          <a:cxnLst/>
          <a:rect l="0" t="0" r="0" b="0"/>
          <a:pathLst>
            <a:path>
              <a:moveTo>
                <a:pt x="0" y="0"/>
              </a:moveTo>
              <a:lnTo>
                <a:pt x="0" y="70666"/>
              </a:lnTo>
              <a:lnTo>
                <a:pt x="2035859" y="70666"/>
              </a:lnTo>
              <a:lnTo>
                <a:pt x="2035859"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2374429" y="496729"/>
          <a:ext cx="1221515" cy="141332"/>
        </a:xfrm>
        <a:custGeom>
          <a:avLst/>
          <a:gdLst/>
          <a:ahLst/>
          <a:cxnLst/>
          <a:rect l="0" t="0" r="0" b="0"/>
          <a:pathLst>
            <a:path>
              <a:moveTo>
                <a:pt x="0" y="0"/>
              </a:moveTo>
              <a:lnTo>
                <a:pt x="0" y="70666"/>
              </a:lnTo>
              <a:lnTo>
                <a:pt x="1221515" y="70666"/>
              </a:lnTo>
              <a:lnTo>
                <a:pt x="1221515"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919568" y="1452405"/>
          <a:ext cx="100951" cy="309585"/>
        </a:xfrm>
        <a:custGeom>
          <a:avLst/>
          <a:gdLst/>
          <a:ahLst/>
          <a:cxnLst/>
          <a:rect l="0" t="0" r="0" b="0"/>
          <a:pathLst>
            <a:path>
              <a:moveTo>
                <a:pt x="0" y="0"/>
              </a:moveTo>
              <a:lnTo>
                <a:pt x="0" y="309585"/>
              </a:lnTo>
              <a:lnTo>
                <a:pt x="100951" y="3095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781601" y="974567"/>
          <a:ext cx="407171" cy="141332"/>
        </a:xfrm>
        <a:custGeom>
          <a:avLst/>
          <a:gdLst/>
          <a:ahLst/>
          <a:cxnLst/>
          <a:rect l="0" t="0" r="0" b="0"/>
          <a:pathLst>
            <a:path>
              <a:moveTo>
                <a:pt x="0" y="0"/>
              </a:moveTo>
              <a:lnTo>
                <a:pt x="0" y="70666"/>
              </a:lnTo>
              <a:lnTo>
                <a:pt x="407171" y="70666"/>
              </a:lnTo>
              <a:lnTo>
                <a:pt x="407171" y="1413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2374429" y="974567"/>
          <a:ext cx="407171" cy="141332"/>
        </a:xfrm>
        <a:custGeom>
          <a:avLst/>
          <a:gdLst/>
          <a:ahLst/>
          <a:cxnLst/>
          <a:rect l="0" t="0" r="0" b="0"/>
          <a:pathLst>
            <a:path>
              <a:moveTo>
                <a:pt x="407171" y="0"/>
              </a:moveTo>
              <a:lnTo>
                <a:pt x="407171" y="70666"/>
              </a:lnTo>
              <a:lnTo>
                <a:pt x="0" y="70666"/>
              </a:lnTo>
              <a:lnTo>
                <a:pt x="0" y="1413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2374429" y="496729"/>
          <a:ext cx="407171" cy="141332"/>
        </a:xfrm>
        <a:custGeom>
          <a:avLst/>
          <a:gdLst/>
          <a:ahLst/>
          <a:cxnLst/>
          <a:rect l="0" t="0" r="0" b="0"/>
          <a:pathLst>
            <a:path>
              <a:moveTo>
                <a:pt x="0" y="0"/>
              </a:moveTo>
              <a:lnTo>
                <a:pt x="0" y="70666"/>
              </a:lnTo>
              <a:lnTo>
                <a:pt x="407171" y="70666"/>
              </a:lnTo>
              <a:lnTo>
                <a:pt x="407171"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967257" y="496729"/>
          <a:ext cx="407171" cy="141332"/>
        </a:xfrm>
        <a:custGeom>
          <a:avLst/>
          <a:gdLst/>
          <a:ahLst/>
          <a:cxnLst/>
          <a:rect l="0" t="0" r="0" b="0"/>
          <a:pathLst>
            <a:path>
              <a:moveTo>
                <a:pt x="407171" y="0"/>
              </a:moveTo>
              <a:lnTo>
                <a:pt x="407171"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1152913" y="496729"/>
          <a:ext cx="1221515" cy="141332"/>
        </a:xfrm>
        <a:custGeom>
          <a:avLst/>
          <a:gdLst/>
          <a:ahLst/>
          <a:cxnLst/>
          <a:rect l="0" t="0" r="0" b="0"/>
          <a:pathLst>
            <a:path>
              <a:moveTo>
                <a:pt x="1221515" y="0"/>
              </a:moveTo>
              <a:lnTo>
                <a:pt x="1221515"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338569" y="496729"/>
          <a:ext cx="2035859" cy="141332"/>
        </a:xfrm>
        <a:custGeom>
          <a:avLst/>
          <a:gdLst/>
          <a:ahLst/>
          <a:cxnLst/>
          <a:rect l="0" t="0" r="0" b="0"/>
          <a:pathLst>
            <a:path>
              <a:moveTo>
                <a:pt x="2035859" y="0"/>
              </a:moveTo>
              <a:lnTo>
                <a:pt x="2035859"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2037923" y="160223"/>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body</a:t>
          </a:r>
          <a:endParaRPr lang="en-GB" sz="2100" kern="1200">
            <a:latin typeface="Courier New"/>
            <a:cs typeface="Courier New"/>
          </a:endParaRPr>
        </a:p>
      </dsp:txBody>
      <dsp:txXfrm>
        <a:off x="2037923" y="160223"/>
        <a:ext cx="673011" cy="336505"/>
      </dsp:txXfrm>
    </dsp:sp>
    <dsp:sp modelId="{3ABB2807-8C90-4905-A41E-2B9BE0A3AC94}">
      <dsp:nvSpPr>
        <dsp:cNvPr id="0" name=""/>
        <dsp:cNvSpPr/>
      </dsp:nvSpPr>
      <dsp:spPr>
        <a:xfrm>
          <a:off x="2063"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h1</a:t>
          </a:r>
          <a:endParaRPr lang="en-GB" sz="2100" kern="1200">
            <a:latin typeface="Courier New"/>
            <a:cs typeface="Courier New"/>
          </a:endParaRPr>
        </a:p>
      </dsp:txBody>
      <dsp:txXfrm>
        <a:off x="2063" y="638062"/>
        <a:ext cx="673011" cy="336505"/>
      </dsp:txXfrm>
    </dsp:sp>
    <dsp:sp modelId="{98240470-1EEE-4138-83B4-364D63423302}">
      <dsp:nvSpPr>
        <dsp:cNvPr id="0" name=""/>
        <dsp:cNvSpPr/>
      </dsp:nvSpPr>
      <dsp:spPr>
        <a:xfrm>
          <a:off x="816407"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h2</a:t>
          </a:r>
          <a:endParaRPr lang="en-GB" sz="2100" kern="1200">
            <a:latin typeface="Courier New"/>
            <a:cs typeface="Courier New"/>
          </a:endParaRPr>
        </a:p>
      </dsp:txBody>
      <dsp:txXfrm>
        <a:off x="816407" y="638062"/>
        <a:ext cx="673011" cy="336505"/>
      </dsp:txXfrm>
    </dsp:sp>
    <dsp:sp modelId="{F7049756-E093-4E73-9700-B8EF6CBE8996}">
      <dsp:nvSpPr>
        <dsp:cNvPr id="0" name=""/>
        <dsp:cNvSpPr/>
      </dsp:nvSpPr>
      <dsp:spPr>
        <a:xfrm>
          <a:off x="1630751"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1630751" y="638062"/>
        <a:ext cx="673011" cy="336505"/>
      </dsp:txXfrm>
    </dsp:sp>
    <dsp:sp modelId="{4E6E8597-D3B2-4EC6-93E3-7F71EC746E06}">
      <dsp:nvSpPr>
        <dsp:cNvPr id="0" name=""/>
        <dsp:cNvSpPr/>
      </dsp:nvSpPr>
      <dsp:spPr>
        <a:xfrm>
          <a:off x="2445095"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2445095" y="638062"/>
        <a:ext cx="673011" cy="336505"/>
      </dsp:txXfrm>
    </dsp:sp>
    <dsp:sp modelId="{6F80CACA-E8B3-4E57-8624-C0C085258DD8}">
      <dsp:nvSpPr>
        <dsp:cNvPr id="0" name=""/>
        <dsp:cNvSpPr/>
      </dsp:nvSpPr>
      <dsp:spPr>
        <a:xfrm>
          <a:off x="2037923"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b</a:t>
          </a:r>
        </a:p>
      </dsp:txBody>
      <dsp:txXfrm>
        <a:off x="2037923" y="1115900"/>
        <a:ext cx="673011" cy="336505"/>
      </dsp:txXfrm>
    </dsp:sp>
    <dsp:sp modelId="{5972EED8-9488-405F-9CD5-560D9E6BA7C3}">
      <dsp:nvSpPr>
        <dsp:cNvPr id="0" name=""/>
        <dsp:cNvSpPr/>
      </dsp:nvSpPr>
      <dsp:spPr>
        <a:xfrm>
          <a:off x="2852267"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span</a:t>
          </a:r>
        </a:p>
      </dsp:txBody>
      <dsp:txXfrm>
        <a:off x="2852267" y="1115900"/>
        <a:ext cx="673011" cy="336505"/>
      </dsp:txXfrm>
    </dsp:sp>
    <dsp:sp modelId="{2BFD333F-53CA-41C6-9765-9E680FCF9864}">
      <dsp:nvSpPr>
        <dsp:cNvPr id="0" name=""/>
        <dsp:cNvSpPr/>
      </dsp:nvSpPr>
      <dsp:spPr>
        <a:xfrm>
          <a:off x="3020520" y="1593738"/>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a:t>
          </a:r>
        </a:p>
      </dsp:txBody>
      <dsp:txXfrm>
        <a:off x="3020520" y="1593738"/>
        <a:ext cx="673011" cy="336505"/>
      </dsp:txXfrm>
    </dsp:sp>
    <dsp:sp modelId="{B8A88437-224D-4F22-81FC-425A57F37D56}">
      <dsp:nvSpPr>
        <dsp:cNvPr id="0" name=""/>
        <dsp:cNvSpPr/>
      </dsp:nvSpPr>
      <dsp:spPr>
        <a:xfrm>
          <a:off x="3259439"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h2</a:t>
          </a:r>
        </a:p>
      </dsp:txBody>
      <dsp:txXfrm>
        <a:off x="3259439" y="638062"/>
        <a:ext cx="673011" cy="336505"/>
      </dsp:txXfrm>
    </dsp:sp>
    <dsp:sp modelId="{E871CB0B-8E7D-425D-989A-3A00EB29CCCE}">
      <dsp:nvSpPr>
        <dsp:cNvPr id="0" name=""/>
        <dsp:cNvSpPr/>
      </dsp:nvSpPr>
      <dsp:spPr>
        <a:xfrm>
          <a:off x="4073783"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4073783" y="638062"/>
        <a:ext cx="673011" cy="336505"/>
      </dsp:txXfrm>
    </dsp:sp>
    <dsp:sp modelId="{41158AD1-0448-4707-8B61-1B235789DEE0}">
      <dsp:nvSpPr>
        <dsp:cNvPr id="0" name=""/>
        <dsp:cNvSpPr/>
      </dsp:nvSpPr>
      <dsp:spPr>
        <a:xfrm>
          <a:off x="4242036"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a:t>
          </a:r>
        </a:p>
      </dsp:txBody>
      <dsp:txXfrm>
        <a:off x="4242036" y="1115900"/>
        <a:ext cx="673011" cy="336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346647" y="799391"/>
          <a:ext cx="91440" cy="253611"/>
        </a:xfrm>
        <a:custGeom>
          <a:avLst/>
          <a:gdLst/>
          <a:ahLst/>
          <a:cxnLst/>
          <a:rect l="0" t="0" r="0" b="0"/>
          <a:pathLst>
            <a:path>
              <a:moveTo>
                <a:pt x="45720" y="0"/>
              </a:moveTo>
              <a:lnTo>
                <a:pt x="45720" y="253611"/>
              </a:lnTo>
              <a:lnTo>
                <a:pt x="128419" y="25361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45127" y="407947"/>
          <a:ext cx="1667772" cy="115779"/>
        </a:xfrm>
        <a:custGeom>
          <a:avLst/>
          <a:gdLst/>
          <a:ahLst/>
          <a:cxnLst/>
          <a:rect l="0" t="0" r="0" b="0"/>
          <a:pathLst>
            <a:path>
              <a:moveTo>
                <a:pt x="0" y="0"/>
              </a:moveTo>
              <a:lnTo>
                <a:pt x="0" y="57889"/>
              </a:lnTo>
              <a:lnTo>
                <a:pt x="1667772" y="57889"/>
              </a:lnTo>
              <a:lnTo>
                <a:pt x="1667772"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45127" y="407947"/>
          <a:ext cx="1000663" cy="115779"/>
        </a:xfrm>
        <a:custGeom>
          <a:avLst/>
          <a:gdLst/>
          <a:ahLst/>
          <a:cxnLst/>
          <a:rect l="0" t="0" r="0" b="0"/>
          <a:pathLst>
            <a:path>
              <a:moveTo>
                <a:pt x="0" y="0"/>
              </a:moveTo>
              <a:lnTo>
                <a:pt x="0" y="57889"/>
              </a:lnTo>
              <a:lnTo>
                <a:pt x="1000663" y="57889"/>
              </a:lnTo>
              <a:lnTo>
                <a:pt x="1000663"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45984" y="1190835"/>
          <a:ext cx="91440" cy="253611"/>
        </a:xfrm>
        <a:custGeom>
          <a:avLst/>
          <a:gdLst/>
          <a:ahLst/>
          <a:cxnLst/>
          <a:rect l="0" t="0" r="0" b="0"/>
          <a:pathLst>
            <a:path>
              <a:moveTo>
                <a:pt x="45720" y="0"/>
              </a:moveTo>
              <a:lnTo>
                <a:pt x="45720" y="253611"/>
              </a:lnTo>
              <a:lnTo>
                <a:pt x="128419" y="25361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278681" y="799391"/>
          <a:ext cx="333554" cy="115779"/>
        </a:xfrm>
        <a:custGeom>
          <a:avLst/>
          <a:gdLst/>
          <a:ahLst/>
          <a:cxnLst/>
          <a:rect l="0" t="0" r="0" b="0"/>
          <a:pathLst>
            <a:path>
              <a:moveTo>
                <a:pt x="0" y="0"/>
              </a:moveTo>
              <a:lnTo>
                <a:pt x="0" y="57889"/>
              </a:lnTo>
              <a:lnTo>
                <a:pt x="333554" y="57889"/>
              </a:lnTo>
              <a:lnTo>
                <a:pt x="333554" y="11577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45127" y="799391"/>
          <a:ext cx="333554" cy="115779"/>
        </a:xfrm>
        <a:custGeom>
          <a:avLst/>
          <a:gdLst/>
          <a:ahLst/>
          <a:cxnLst/>
          <a:rect l="0" t="0" r="0" b="0"/>
          <a:pathLst>
            <a:path>
              <a:moveTo>
                <a:pt x="333554" y="0"/>
              </a:moveTo>
              <a:lnTo>
                <a:pt x="333554" y="57889"/>
              </a:lnTo>
              <a:lnTo>
                <a:pt x="0" y="57889"/>
              </a:lnTo>
              <a:lnTo>
                <a:pt x="0" y="11577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45127" y="407947"/>
          <a:ext cx="333554" cy="115779"/>
        </a:xfrm>
        <a:custGeom>
          <a:avLst/>
          <a:gdLst/>
          <a:ahLst/>
          <a:cxnLst/>
          <a:rect l="0" t="0" r="0" b="0"/>
          <a:pathLst>
            <a:path>
              <a:moveTo>
                <a:pt x="0" y="0"/>
              </a:moveTo>
              <a:lnTo>
                <a:pt x="0" y="57889"/>
              </a:lnTo>
              <a:lnTo>
                <a:pt x="333554" y="57889"/>
              </a:lnTo>
              <a:lnTo>
                <a:pt x="333554"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11572" y="407947"/>
          <a:ext cx="333554" cy="115779"/>
        </a:xfrm>
        <a:custGeom>
          <a:avLst/>
          <a:gdLst/>
          <a:ahLst/>
          <a:cxnLst/>
          <a:rect l="0" t="0" r="0" b="0"/>
          <a:pathLst>
            <a:path>
              <a:moveTo>
                <a:pt x="333554" y="0"/>
              </a:moveTo>
              <a:lnTo>
                <a:pt x="333554"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44463" y="407947"/>
          <a:ext cx="1000663" cy="115779"/>
        </a:xfrm>
        <a:custGeom>
          <a:avLst/>
          <a:gdLst/>
          <a:ahLst/>
          <a:cxnLst/>
          <a:rect l="0" t="0" r="0" b="0"/>
          <a:pathLst>
            <a:path>
              <a:moveTo>
                <a:pt x="1000663" y="0"/>
              </a:moveTo>
              <a:lnTo>
                <a:pt x="1000663"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77355" y="407947"/>
          <a:ext cx="1667772" cy="115779"/>
        </a:xfrm>
        <a:custGeom>
          <a:avLst/>
          <a:gdLst/>
          <a:ahLst/>
          <a:cxnLst/>
          <a:rect l="0" t="0" r="0" b="0"/>
          <a:pathLst>
            <a:path>
              <a:moveTo>
                <a:pt x="1667772" y="0"/>
              </a:moveTo>
              <a:lnTo>
                <a:pt x="1667772"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69462" y="132282"/>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69462" y="132282"/>
        <a:ext cx="551329" cy="275664"/>
      </dsp:txXfrm>
    </dsp:sp>
    <dsp:sp modelId="{3ABB2807-8C90-4905-A41E-2B9BE0A3AC94}">
      <dsp:nvSpPr>
        <dsp:cNvPr id="0" name=""/>
        <dsp:cNvSpPr/>
      </dsp:nvSpPr>
      <dsp:spPr>
        <a:xfrm>
          <a:off x="1690"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690" y="523726"/>
        <a:ext cx="551329" cy="275664"/>
      </dsp:txXfrm>
    </dsp:sp>
    <dsp:sp modelId="{98240470-1EEE-4138-83B4-364D63423302}">
      <dsp:nvSpPr>
        <dsp:cNvPr id="0" name=""/>
        <dsp:cNvSpPr/>
      </dsp:nvSpPr>
      <dsp:spPr>
        <a:xfrm>
          <a:off x="668799"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68799" y="523726"/>
        <a:ext cx="551329" cy="275664"/>
      </dsp:txXfrm>
    </dsp:sp>
    <dsp:sp modelId="{F7049756-E093-4E73-9700-B8EF6CBE8996}">
      <dsp:nvSpPr>
        <dsp:cNvPr id="0" name=""/>
        <dsp:cNvSpPr/>
      </dsp:nvSpPr>
      <dsp:spPr>
        <a:xfrm>
          <a:off x="1335908"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35908" y="523726"/>
        <a:ext cx="551329" cy="275664"/>
      </dsp:txXfrm>
    </dsp:sp>
    <dsp:sp modelId="{4E6E8597-D3B2-4EC6-93E3-7F71EC746E06}">
      <dsp:nvSpPr>
        <dsp:cNvPr id="0" name=""/>
        <dsp:cNvSpPr/>
      </dsp:nvSpPr>
      <dsp:spPr>
        <a:xfrm>
          <a:off x="2003016"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03016" y="523726"/>
        <a:ext cx="551329" cy="275664"/>
      </dsp:txXfrm>
    </dsp:sp>
    <dsp:sp modelId="{6F80CACA-E8B3-4E57-8624-C0C085258DD8}">
      <dsp:nvSpPr>
        <dsp:cNvPr id="0" name=""/>
        <dsp:cNvSpPr/>
      </dsp:nvSpPr>
      <dsp:spPr>
        <a:xfrm>
          <a:off x="1669462"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69462" y="915170"/>
        <a:ext cx="551329" cy="275664"/>
      </dsp:txXfrm>
    </dsp:sp>
    <dsp:sp modelId="{5972EED8-9488-405F-9CD5-560D9E6BA7C3}">
      <dsp:nvSpPr>
        <dsp:cNvPr id="0" name=""/>
        <dsp:cNvSpPr/>
      </dsp:nvSpPr>
      <dsp:spPr>
        <a:xfrm>
          <a:off x="2336571"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36571" y="915170"/>
        <a:ext cx="551329" cy="275664"/>
      </dsp:txXfrm>
    </dsp:sp>
    <dsp:sp modelId="{2BFD333F-53CA-41C6-9765-9E680FCF9864}">
      <dsp:nvSpPr>
        <dsp:cNvPr id="0" name=""/>
        <dsp:cNvSpPr/>
      </dsp:nvSpPr>
      <dsp:spPr>
        <a:xfrm>
          <a:off x="2474403" y="1306614"/>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474403" y="1306614"/>
        <a:ext cx="551329" cy="275664"/>
      </dsp:txXfrm>
    </dsp:sp>
    <dsp:sp modelId="{B8A88437-224D-4F22-81FC-425A57F37D56}">
      <dsp:nvSpPr>
        <dsp:cNvPr id="0" name=""/>
        <dsp:cNvSpPr/>
      </dsp:nvSpPr>
      <dsp:spPr>
        <a:xfrm>
          <a:off x="2670125"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670125" y="523726"/>
        <a:ext cx="551329" cy="275664"/>
      </dsp:txXfrm>
    </dsp:sp>
    <dsp:sp modelId="{E871CB0B-8E7D-425D-989A-3A00EB29CCCE}">
      <dsp:nvSpPr>
        <dsp:cNvPr id="0" name=""/>
        <dsp:cNvSpPr/>
      </dsp:nvSpPr>
      <dsp:spPr>
        <a:xfrm>
          <a:off x="3337234"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37234" y="523726"/>
        <a:ext cx="551329" cy="275664"/>
      </dsp:txXfrm>
    </dsp:sp>
    <dsp:sp modelId="{41158AD1-0448-4707-8B61-1B235789DEE0}">
      <dsp:nvSpPr>
        <dsp:cNvPr id="0" name=""/>
        <dsp:cNvSpPr/>
      </dsp:nvSpPr>
      <dsp:spPr>
        <a:xfrm>
          <a:off x="3475067"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475067" y="915170"/>
        <a:ext cx="551329" cy="275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AutoShape 1">
            <a:extLst>
              <a:ext uri="{FF2B5EF4-FFF2-40B4-BE49-F238E27FC236}">
                <a16:creationId xmlns:a16="http://schemas.microsoft.com/office/drawing/2014/main" id="{4AE08586-14A0-B136-6A8B-9B34FC91F496}"/>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79" name="AutoShape 2">
            <a:extLst>
              <a:ext uri="{FF2B5EF4-FFF2-40B4-BE49-F238E27FC236}">
                <a16:creationId xmlns:a16="http://schemas.microsoft.com/office/drawing/2014/main" id="{E1E11463-4D11-CADE-1F4A-7F2B6ACCC01B}"/>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0" name="AutoShape 3">
            <a:extLst>
              <a:ext uri="{FF2B5EF4-FFF2-40B4-BE49-F238E27FC236}">
                <a16:creationId xmlns:a16="http://schemas.microsoft.com/office/drawing/2014/main" id="{1FDA298A-8845-E7F2-B298-059FE2F96A76}"/>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1" name="AutoShape 4">
            <a:extLst>
              <a:ext uri="{FF2B5EF4-FFF2-40B4-BE49-F238E27FC236}">
                <a16:creationId xmlns:a16="http://schemas.microsoft.com/office/drawing/2014/main" id="{16CC8DC6-8590-4E43-AD10-CE16B2A44F1A}"/>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2" name="Text Box 5">
            <a:extLst>
              <a:ext uri="{FF2B5EF4-FFF2-40B4-BE49-F238E27FC236}">
                <a16:creationId xmlns:a16="http://schemas.microsoft.com/office/drawing/2014/main" id="{E0B01F35-4D94-EDA0-9099-25876A83A3E1}"/>
              </a:ext>
            </a:extLst>
          </p:cNvPr>
          <p:cNvSpPr txBox="1">
            <a:spLocks noChangeArrowheads="1"/>
          </p:cNvSpP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2A997349-FBF5-3208-6A66-21C0C468090E}"/>
              </a:ext>
            </a:extLst>
          </p:cNvPr>
          <p:cNvSpPr>
            <a:spLocks noGrp="1" noChangeArrowheads="1"/>
          </p:cNvSpPr>
          <p:nvPr>
            <p:ph type="dt"/>
          </p:nvPr>
        </p:nvSpPr>
        <p:spPr bwMode="auto">
          <a:xfrm>
            <a:off x="4021138" y="0"/>
            <a:ext cx="3070225" cy="504825"/>
          </a:xfrm>
          <a:prstGeom prst="rect">
            <a:avLst/>
          </a:prstGeom>
          <a:noFill/>
          <a:ln>
            <a:noFill/>
          </a:ln>
          <a:effectLst/>
        </p:spPr>
        <p:txBody>
          <a:bodyPr vert="horz" wrap="square" lIns="99000" tIns="49680" rIns="99000" bIns="496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300">
                <a:solidFill>
                  <a:srgbClr val="000000"/>
                </a:solidFill>
                <a:ea typeface="ヒラギノ明朝 ProN W3" panose="02020300000000000000" pitchFamily="18" charset="-128"/>
              </a:defRPr>
            </a:lvl1pPr>
          </a:lstStyle>
          <a:p>
            <a:pPr>
              <a:defRPr/>
            </a:pPr>
            <a:endParaRPr lang="en-AU" altLang="en-US"/>
          </a:p>
        </p:txBody>
      </p:sp>
      <p:sp>
        <p:nvSpPr>
          <p:cNvPr id="75784" name="Rectangle 7">
            <a:extLst>
              <a:ext uri="{FF2B5EF4-FFF2-40B4-BE49-F238E27FC236}">
                <a16:creationId xmlns:a16="http://schemas.microsoft.com/office/drawing/2014/main" id="{40B58D24-3831-09C5-5B16-5209B3CB0A2D}"/>
              </a:ext>
            </a:extLst>
          </p:cNvPr>
          <p:cNvSpPr>
            <a:spLocks noGrp="1" noRot="1" noChangeAspect="1" noChangeArrowheads="1"/>
          </p:cNvSpPr>
          <p:nvPr>
            <p:ph type="sldImg"/>
          </p:nvPr>
        </p:nvSpPr>
        <p:spPr bwMode="auto">
          <a:xfrm>
            <a:off x="779463" y="768350"/>
            <a:ext cx="5534025" cy="3830638"/>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 name="Rectangle 8">
            <a:extLst>
              <a:ext uri="{FF2B5EF4-FFF2-40B4-BE49-F238E27FC236}">
                <a16:creationId xmlns:a16="http://schemas.microsoft.com/office/drawing/2014/main" id="{7FF6797D-D960-DD40-F03F-FFF021FC3AA7}"/>
              </a:ext>
            </a:extLst>
          </p:cNvPr>
          <p:cNvSpPr>
            <a:spLocks noGrp="1" noChangeArrowheads="1"/>
          </p:cNvSpPr>
          <p:nvPr>
            <p:ph type="body"/>
          </p:nvPr>
        </p:nvSpPr>
        <p:spPr bwMode="auto">
          <a:xfrm>
            <a:off x="709613" y="4860925"/>
            <a:ext cx="5673725" cy="4598988"/>
          </a:xfrm>
          <a:prstGeom prst="rect">
            <a:avLst/>
          </a:prstGeom>
          <a:noFill/>
          <a:ln>
            <a:noFill/>
          </a:ln>
          <a:effectLst/>
        </p:spPr>
        <p:txBody>
          <a:bodyPr vert="horz" wrap="square" lIns="99000" tIns="49680" rIns="99000" bIns="49680" numCol="1" anchor="t" anchorCtr="0" compatLnSpc="1">
            <a:prstTxWarp prst="textNoShape">
              <a:avLst/>
            </a:prstTxWarp>
          </a:bodyPr>
          <a:lstStyle/>
          <a:p>
            <a:pPr lvl="0"/>
            <a:endParaRPr lang="en-US" altLang="en-US" noProof="0"/>
          </a:p>
        </p:txBody>
      </p:sp>
      <p:sp>
        <p:nvSpPr>
          <p:cNvPr id="75786" name="Text Box 9">
            <a:extLst>
              <a:ext uri="{FF2B5EF4-FFF2-40B4-BE49-F238E27FC236}">
                <a16:creationId xmlns:a16="http://schemas.microsoft.com/office/drawing/2014/main" id="{CAD1A5E2-BE5F-6FA5-D2FF-28043C9B62D9}"/>
              </a:ext>
            </a:extLst>
          </p:cNvPr>
          <p:cNvSpPr txBox="1">
            <a:spLocks noChangeArrowheads="1"/>
          </p:cNvSpPr>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10">
            <a:extLst>
              <a:ext uri="{FF2B5EF4-FFF2-40B4-BE49-F238E27FC236}">
                <a16:creationId xmlns:a16="http://schemas.microsoft.com/office/drawing/2014/main" id="{E4D8DFD7-D0AD-A17C-DC74-399EEC4E8864}"/>
              </a:ext>
            </a:extLst>
          </p:cNvPr>
          <p:cNvSpPr>
            <a:spLocks noGrp="1" noChangeArrowheads="1"/>
          </p:cNvSpPr>
          <p:nvPr>
            <p:ph type="sldNum"/>
          </p:nvPr>
        </p:nvSpPr>
        <p:spPr bwMode="auto">
          <a:xfrm>
            <a:off x="4021138" y="9721850"/>
            <a:ext cx="3070225" cy="504825"/>
          </a:xfrm>
          <a:prstGeom prst="rect">
            <a:avLst/>
          </a:prstGeom>
          <a:noFill/>
          <a:ln>
            <a:noFill/>
          </a:ln>
          <a:effectLst/>
        </p:spPr>
        <p:txBody>
          <a:bodyPr vert="horz" wrap="square" lIns="99000" tIns="49680" rIns="99000" bIns="49680" numCol="1" anchor="b"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300">
                <a:solidFill>
                  <a:srgbClr val="000000"/>
                </a:solidFill>
                <a:ea typeface="ヒラギノ明朝 ProN W3" panose="02020300000000000000" pitchFamily="18" charset="-128"/>
              </a:defRPr>
            </a:lvl1pPr>
          </a:lstStyle>
          <a:p>
            <a:pPr>
              <a:defRPr/>
            </a:pPr>
            <a:fld id="{AFE6FF88-0F2D-43A8-A055-DB812DC7A7C0}"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0">
            <a:extLst>
              <a:ext uri="{FF2B5EF4-FFF2-40B4-BE49-F238E27FC236}">
                <a16:creationId xmlns:a16="http://schemas.microsoft.com/office/drawing/2014/main" id="{6060319A-A87B-FBFD-D345-1FF89243D52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3966CA3E-7E08-4A64-AE90-E180BC2B7DF1}" type="slidenum">
              <a:rPr lang="en-AU" altLang="en-US" sz="1300" smtClean="0">
                <a:ea typeface="ヒラギノ明朝 ProN W3" charset="-128"/>
              </a:rPr>
              <a:pPr>
                <a:spcBef>
                  <a:spcPct val="0"/>
                </a:spcBef>
                <a:buClrTx/>
                <a:buFontTx/>
                <a:buNone/>
              </a:pPr>
              <a:t>1</a:t>
            </a:fld>
            <a:endParaRPr lang="en-AU" altLang="en-US" sz="1300">
              <a:ea typeface="ヒラギノ明朝 ProN W3" charset="-128"/>
            </a:endParaRPr>
          </a:p>
        </p:txBody>
      </p:sp>
      <p:sp>
        <p:nvSpPr>
          <p:cNvPr id="77827" name="Text Box 1">
            <a:extLst>
              <a:ext uri="{FF2B5EF4-FFF2-40B4-BE49-F238E27FC236}">
                <a16:creationId xmlns:a16="http://schemas.microsoft.com/office/drawing/2014/main" id="{EF9CC127-1347-5D48-4A6D-F0D099C0CAC2}"/>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a:extLst>
              <a:ext uri="{FF2B5EF4-FFF2-40B4-BE49-F238E27FC236}">
                <a16:creationId xmlns:a16="http://schemas.microsoft.com/office/drawing/2014/main" id="{FF11589B-2767-594A-194E-AF624591BE4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10</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1241477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0">
            <a:extLst>
              <a:ext uri="{FF2B5EF4-FFF2-40B4-BE49-F238E27FC236}">
                <a16:creationId xmlns:a16="http://schemas.microsoft.com/office/drawing/2014/main" id="{4B228A59-5847-A728-14BF-F82F1B59FB1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0AF1C03F-7455-4E85-81D1-BE86959061E9}" type="slidenum">
              <a:rPr lang="en-AU" altLang="en-US" sz="1300" smtClean="0">
                <a:ea typeface="ヒラギノ明朝 ProN W3" charset="-128"/>
              </a:rPr>
              <a:pPr>
                <a:spcBef>
                  <a:spcPct val="0"/>
                </a:spcBef>
                <a:buClrTx/>
                <a:buFontTx/>
                <a:buNone/>
              </a:pPr>
              <a:t>11</a:t>
            </a:fld>
            <a:endParaRPr lang="en-AU" altLang="en-US" sz="1300">
              <a:ea typeface="ヒラギノ明朝 ProN W3" charset="-128"/>
            </a:endParaRPr>
          </a:p>
        </p:txBody>
      </p:sp>
      <p:sp>
        <p:nvSpPr>
          <p:cNvPr id="100355" name="Text Box 1">
            <a:extLst>
              <a:ext uri="{FF2B5EF4-FFF2-40B4-BE49-F238E27FC236}">
                <a16:creationId xmlns:a16="http://schemas.microsoft.com/office/drawing/2014/main" id="{EB6E6552-B423-4A46-FAD4-08D85F89D88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Text Box 2">
            <a:extLst>
              <a:ext uri="{FF2B5EF4-FFF2-40B4-BE49-F238E27FC236}">
                <a16:creationId xmlns:a16="http://schemas.microsoft.com/office/drawing/2014/main" id="{581F92D5-9868-D0B7-F382-1D22EB8347F9}"/>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12</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13</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5392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14</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782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15</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2130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16</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6334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17</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0575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18</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5241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19</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0325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2</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15579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20</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8616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21</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4211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22</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991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23</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41272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24</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53312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0">
            <a:extLst>
              <a:ext uri="{FF2B5EF4-FFF2-40B4-BE49-F238E27FC236}">
                <a16:creationId xmlns:a16="http://schemas.microsoft.com/office/drawing/2014/main" id="{F61B3972-0F83-A272-AD1F-89F8823F7B9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7AC81F99-15E3-4274-B4F4-8E0AA894BBCE}" type="slidenum">
              <a:rPr lang="en-AU" altLang="en-US" sz="1300" smtClean="0">
                <a:ea typeface="ヒラギノ明朝 ProN W3" charset="-128"/>
              </a:rPr>
              <a:pPr>
                <a:spcBef>
                  <a:spcPct val="0"/>
                </a:spcBef>
                <a:buClrTx/>
                <a:buFontTx/>
                <a:buNone/>
              </a:pPr>
              <a:t>25</a:t>
            </a:fld>
            <a:endParaRPr lang="en-AU" altLang="en-US" sz="1300">
              <a:ea typeface="ヒラギノ明朝 ProN W3" charset="-128"/>
            </a:endParaRPr>
          </a:p>
        </p:txBody>
      </p:sp>
      <p:sp>
        <p:nvSpPr>
          <p:cNvPr id="137219" name="Text Box 1">
            <a:extLst>
              <a:ext uri="{FF2B5EF4-FFF2-40B4-BE49-F238E27FC236}">
                <a16:creationId xmlns:a16="http://schemas.microsoft.com/office/drawing/2014/main" id="{2C9677B4-52E7-F188-06B6-4585AC50A0A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Text Box 2">
            <a:extLst>
              <a:ext uri="{FF2B5EF4-FFF2-40B4-BE49-F238E27FC236}">
                <a16:creationId xmlns:a16="http://schemas.microsoft.com/office/drawing/2014/main" id="{97A2AAB0-59B0-306E-67CF-9D81A20355B7}"/>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107000"/>
              </a:lnSpc>
              <a:spcAft>
                <a:spcPts val="800"/>
              </a:spcAf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what happens when you have multiple version of styles</a:t>
            </a:r>
          </a:p>
          <a:p>
            <a:pPr>
              <a:lnSpc>
                <a:spcPct val="107000"/>
              </a:lnSpc>
              <a:spcAft>
                <a:spcPts val="800"/>
              </a:spcAf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CSS standard provides an incredibly complicated procedure for resolving conflicts</a:t>
            </a:r>
          </a:p>
          <a:p>
            <a:endParaRPr lang="en-US" altLang="en-US" dirty="0"/>
          </a:p>
          <a:p>
            <a:r>
              <a:rPr lang="en-US" altLang="en-US" dirty="0"/>
              <a:t>More specific the better because it narrow downs your target.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10">
            <a:extLst>
              <a:ext uri="{FF2B5EF4-FFF2-40B4-BE49-F238E27FC236}">
                <a16:creationId xmlns:a16="http://schemas.microsoft.com/office/drawing/2014/main" id="{8D2CA066-1D35-429D-CA5C-9FC1F92DF3F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7B342CDA-7CFB-4F5D-A2F8-8181D13A73AD}" type="slidenum">
              <a:rPr lang="en-AU" altLang="en-US" sz="1300" smtClean="0">
                <a:ea typeface="ヒラギノ明朝 ProN W3" charset="-128"/>
              </a:rPr>
              <a:pPr>
                <a:spcBef>
                  <a:spcPct val="0"/>
                </a:spcBef>
                <a:buClrTx/>
                <a:buFontTx/>
                <a:buNone/>
              </a:pPr>
              <a:t>26</a:t>
            </a:fld>
            <a:endParaRPr lang="en-AU" altLang="en-US" sz="1300">
              <a:ea typeface="ヒラギノ明朝 ProN W3" charset="-128"/>
            </a:endParaRPr>
          </a:p>
        </p:txBody>
      </p:sp>
      <p:sp>
        <p:nvSpPr>
          <p:cNvPr id="139267" name="Text Box 1">
            <a:extLst>
              <a:ext uri="{FF2B5EF4-FFF2-40B4-BE49-F238E27FC236}">
                <a16:creationId xmlns:a16="http://schemas.microsoft.com/office/drawing/2014/main" id="{428C1CF7-62C3-20EF-F47F-F2F79FFD938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Text Box 2">
            <a:extLst>
              <a:ext uri="{FF2B5EF4-FFF2-40B4-BE49-F238E27FC236}">
                <a16:creationId xmlns:a16="http://schemas.microsoft.com/office/drawing/2014/main" id="{0C185772-9CEA-5424-7D61-51C1E02A020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To resolve CSS conflicts, you first break ties by </a:t>
            </a:r>
            <a:r>
              <a:rPr lang="en-AU" sz="1800" b="1" kern="100" dirty="0">
                <a:effectLst/>
                <a:latin typeface="Aptos" panose="020B0004020202020204" pitchFamily="34" charset="0"/>
                <a:ea typeface="Aptos" panose="020B0004020202020204" pitchFamily="34" charset="0"/>
                <a:cs typeface="Times New Roman" panose="02020603050405020304" pitchFamily="18" charset="0"/>
              </a:rPr>
              <a:t>origin and importance</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The highest priority goes to </a:t>
            </a:r>
            <a:r>
              <a:rPr lang="en-AU" sz="1800" b="1" kern="100" dirty="0">
                <a:effectLst/>
                <a:latin typeface="Aptos" panose="020B0004020202020204" pitchFamily="34" charset="0"/>
                <a:ea typeface="Aptos" panose="020B0004020202020204" pitchFamily="34" charset="0"/>
                <a:cs typeface="Times New Roman" panose="02020603050405020304" pitchFamily="18" charset="0"/>
              </a:rPr>
              <a:t>transition declarations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 used in animations. This means that during animations, styles applied at specific frames temporarily override all other styles because they are essential for the animation to work properly.</a:t>
            </a:r>
          </a:p>
          <a:p>
            <a:endParaRPr lang="en-AU"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a:t>More specific the better because it narrow downs your target.</a:t>
            </a:r>
          </a:p>
          <a:p>
            <a:endParaRPr lang="en-AU" dirty="0"/>
          </a:p>
          <a:p>
            <a:endParaRPr lang="en-AU" dirty="0"/>
          </a:p>
          <a:p>
            <a:r>
              <a:rPr lang="en-AU" dirty="0"/>
              <a:t>So the next time you’re debugging a CSS conflict, follow the 3-step process:</a:t>
            </a:r>
          </a:p>
          <a:p>
            <a:pPr>
              <a:buFont typeface="+mj-lt"/>
              <a:buAutoNum type="arabicPeriod"/>
            </a:pPr>
            <a:r>
              <a:rPr lang="en-AU" b="1" dirty="0"/>
              <a:t>Origin</a:t>
            </a:r>
            <a:r>
              <a:rPr lang="en-AU" dirty="0"/>
              <a:t> — who wrote the rule?</a:t>
            </a:r>
          </a:p>
          <a:p>
            <a:pPr>
              <a:buFont typeface="+mj-lt"/>
              <a:buAutoNum type="arabicPeriod"/>
            </a:pPr>
            <a:r>
              <a:rPr lang="en-AU" b="1" dirty="0"/>
              <a:t>Specificity</a:t>
            </a:r>
            <a:r>
              <a:rPr lang="en-AU" dirty="0"/>
              <a:t> — how strong is the selector?</a:t>
            </a:r>
          </a:p>
          <a:p>
            <a:pPr>
              <a:buFont typeface="+mj-lt"/>
              <a:buAutoNum type="arabicPeriod"/>
            </a:pPr>
            <a:r>
              <a:rPr lang="en-AU" b="1" dirty="0"/>
              <a:t>Order</a:t>
            </a:r>
            <a:r>
              <a:rPr lang="en-AU" dirty="0"/>
              <a:t> — which one came last?</a:t>
            </a:r>
          </a:p>
          <a:p>
            <a:r>
              <a:rPr lang="en-AU" dirty="0"/>
              <a:t>And remember, !important is your trump card — but use it wisely!”</a:t>
            </a:r>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defRPr/>
            </a:pPr>
            <a:fld id="{AFE6FF88-0F2D-43A8-A055-DB812DC7A7C0}" type="slidenum">
              <a:rPr lang="en-AU" altLang="en-US" smtClean="0"/>
              <a:pPr>
                <a:defRPr/>
              </a:pPr>
              <a:t>28</a:t>
            </a:fld>
            <a:endParaRPr lang="en-AU" altLang="en-US"/>
          </a:p>
        </p:txBody>
      </p:sp>
    </p:spTree>
    <p:extLst>
      <p:ext uri="{BB962C8B-B14F-4D97-AF65-F5344CB8AC3E}">
        <p14:creationId xmlns:p14="http://schemas.microsoft.com/office/powerpoint/2010/main" val="240432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29</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3891620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10">
            <a:extLst>
              <a:ext uri="{FF2B5EF4-FFF2-40B4-BE49-F238E27FC236}">
                <a16:creationId xmlns:a16="http://schemas.microsoft.com/office/drawing/2014/main" id="{F9A91754-C72E-AA58-16F4-E3B28AA5B7D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2BC68FA8-0E48-45F2-BB9C-C19E32609AC8}" type="slidenum">
              <a:rPr lang="en-AU" altLang="en-US" sz="1300" smtClean="0">
                <a:ea typeface="ヒラギノ明朝 ProN W3" charset="-128"/>
              </a:rPr>
              <a:pPr>
                <a:spcBef>
                  <a:spcPct val="0"/>
                </a:spcBef>
                <a:buClrTx/>
                <a:buFontTx/>
                <a:buNone/>
              </a:pPr>
              <a:t>30</a:t>
            </a:fld>
            <a:endParaRPr lang="en-AU" altLang="en-US" sz="1300">
              <a:ea typeface="ヒラギノ明朝 ProN W3" charset="-128"/>
            </a:endParaRPr>
          </a:p>
        </p:txBody>
      </p:sp>
      <p:sp>
        <p:nvSpPr>
          <p:cNvPr id="141315" name="Text Box 1">
            <a:extLst>
              <a:ext uri="{FF2B5EF4-FFF2-40B4-BE49-F238E27FC236}">
                <a16:creationId xmlns:a16="http://schemas.microsoft.com/office/drawing/2014/main" id="{8EE51C8C-F296-EAD8-D2A4-C7D01758CA50}"/>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Text Box 2">
            <a:extLst>
              <a:ext uri="{FF2B5EF4-FFF2-40B4-BE49-F238E27FC236}">
                <a16:creationId xmlns:a16="http://schemas.microsoft.com/office/drawing/2014/main" id="{F0600FA2-8896-AFB3-23DF-3EE88CDA8264}"/>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0">
            <a:extLst>
              <a:ext uri="{FF2B5EF4-FFF2-40B4-BE49-F238E27FC236}">
                <a16:creationId xmlns:a16="http://schemas.microsoft.com/office/drawing/2014/main" id="{45EB350F-81B2-4E5C-057B-B17A95195E0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335294CF-5531-47E4-9B64-55CB69ADD083}" type="slidenum">
              <a:rPr lang="en-AU" altLang="en-US" sz="1300" smtClean="0">
                <a:ea typeface="ヒラギノ明朝 ProN W3" charset="-128"/>
              </a:rPr>
              <a:pPr>
                <a:spcBef>
                  <a:spcPct val="0"/>
                </a:spcBef>
                <a:buClrTx/>
                <a:buFontTx/>
                <a:buNone/>
              </a:pPr>
              <a:t>3</a:t>
            </a:fld>
            <a:endParaRPr lang="en-AU" altLang="en-US" sz="1300">
              <a:ea typeface="ヒラギノ明朝 ProN W3" charset="-128"/>
            </a:endParaRPr>
          </a:p>
        </p:txBody>
      </p:sp>
      <p:sp>
        <p:nvSpPr>
          <p:cNvPr id="79875" name="Text Box 1">
            <a:extLst>
              <a:ext uri="{FF2B5EF4-FFF2-40B4-BE49-F238E27FC236}">
                <a16:creationId xmlns:a16="http://schemas.microsoft.com/office/drawing/2014/main" id="{1ABA6893-78F0-BB77-269F-3347B9D45F78}"/>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Text Box 2">
            <a:extLst>
              <a:ext uri="{FF2B5EF4-FFF2-40B4-BE49-F238E27FC236}">
                <a16:creationId xmlns:a16="http://schemas.microsoft.com/office/drawing/2014/main" id="{AC6B3512-F3F6-C932-8D20-DF4D65209C9E}"/>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e.g., </a:t>
            </a:r>
            <a:r>
              <a:rPr lang="en-US" altLang="en-US" dirty="0" err="1"/>
              <a:t>Bgcolor</a:t>
            </a:r>
            <a:r>
              <a:rPr lang="en-US" altLang="en-US" dirty="0"/>
              <a:t>, font size, font face </a:t>
            </a:r>
            <a:r>
              <a:rPr lang="en-US" altLang="en-US" dirty="0" err="1"/>
              <a:t>etc</a:t>
            </a:r>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10">
            <a:extLst>
              <a:ext uri="{FF2B5EF4-FFF2-40B4-BE49-F238E27FC236}">
                <a16:creationId xmlns:a16="http://schemas.microsoft.com/office/drawing/2014/main" id="{246D4668-C3FE-964A-10E7-015A11013F3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18EEB550-5EBD-4FD5-A056-C85FF2C41C76}" type="slidenum">
              <a:rPr lang="en-AU" altLang="en-US" sz="1300" smtClean="0">
                <a:ea typeface="ヒラギノ明朝 ProN W3" charset="-128"/>
              </a:rPr>
              <a:pPr>
                <a:spcBef>
                  <a:spcPct val="0"/>
                </a:spcBef>
                <a:buClrTx/>
                <a:buFontTx/>
                <a:buNone/>
              </a:pPr>
              <a:t>31</a:t>
            </a:fld>
            <a:endParaRPr lang="en-AU" altLang="en-US" sz="1300">
              <a:ea typeface="ヒラギノ明朝 ProN W3" charset="-128"/>
            </a:endParaRPr>
          </a:p>
        </p:txBody>
      </p:sp>
      <p:sp>
        <p:nvSpPr>
          <p:cNvPr id="143363" name="Text Box 1">
            <a:extLst>
              <a:ext uri="{FF2B5EF4-FFF2-40B4-BE49-F238E27FC236}">
                <a16:creationId xmlns:a16="http://schemas.microsoft.com/office/drawing/2014/main" id="{E8736F71-925E-8FBC-DE8B-821752B0FDEA}"/>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a:extLst>
              <a:ext uri="{FF2B5EF4-FFF2-40B4-BE49-F238E27FC236}">
                <a16:creationId xmlns:a16="http://schemas.microsoft.com/office/drawing/2014/main" id="{FA21F82F-4CAD-383B-525E-9C7C9C34E3A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10">
            <a:extLst>
              <a:ext uri="{FF2B5EF4-FFF2-40B4-BE49-F238E27FC236}">
                <a16:creationId xmlns:a16="http://schemas.microsoft.com/office/drawing/2014/main" id="{7FC78FE5-091F-D6AE-CA1F-1CFDA6D8898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4188210-7349-4696-8EF8-8B17E503EBCB}" type="slidenum">
              <a:rPr lang="en-AU" altLang="en-US" sz="1300" smtClean="0">
                <a:ea typeface="ヒラギノ明朝 ProN W3" charset="-128"/>
              </a:rPr>
              <a:pPr>
                <a:spcBef>
                  <a:spcPct val="0"/>
                </a:spcBef>
                <a:buClrTx/>
                <a:buFontTx/>
                <a:buNone/>
              </a:pPr>
              <a:t>32</a:t>
            </a:fld>
            <a:endParaRPr lang="en-AU" altLang="en-US" sz="1300">
              <a:ea typeface="ヒラギノ明朝 ProN W3" charset="-128"/>
            </a:endParaRPr>
          </a:p>
        </p:txBody>
      </p:sp>
      <p:sp>
        <p:nvSpPr>
          <p:cNvPr id="149507" name="Text Box 1">
            <a:extLst>
              <a:ext uri="{FF2B5EF4-FFF2-40B4-BE49-F238E27FC236}">
                <a16:creationId xmlns:a16="http://schemas.microsoft.com/office/drawing/2014/main" id="{69D1D2E5-1218-C2DB-DB3C-28D3CCFB62BC}"/>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Text Box 2">
            <a:extLst>
              <a:ext uri="{FF2B5EF4-FFF2-40B4-BE49-F238E27FC236}">
                <a16:creationId xmlns:a16="http://schemas.microsoft.com/office/drawing/2014/main" id="{0116CDFD-FB87-D3FA-500B-F3C804813EA0}"/>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10">
            <a:extLst>
              <a:ext uri="{FF2B5EF4-FFF2-40B4-BE49-F238E27FC236}">
                <a16:creationId xmlns:a16="http://schemas.microsoft.com/office/drawing/2014/main" id="{553FA47E-8B8F-689D-D0A1-558131ECFAB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F3E3C69B-8E25-498E-B46A-ED481B856424}" type="slidenum">
              <a:rPr lang="en-AU" altLang="en-US" sz="1300" smtClean="0">
                <a:ea typeface="ヒラギノ明朝 ProN W3" charset="-128"/>
              </a:rPr>
              <a:pPr>
                <a:spcBef>
                  <a:spcPct val="0"/>
                </a:spcBef>
                <a:buClrTx/>
                <a:buFontTx/>
                <a:buNone/>
              </a:pPr>
              <a:t>33</a:t>
            </a:fld>
            <a:endParaRPr lang="en-AU" altLang="en-US" sz="1300">
              <a:ea typeface="ヒラギノ明朝 ProN W3" charset="-128"/>
            </a:endParaRPr>
          </a:p>
        </p:txBody>
      </p:sp>
      <p:sp>
        <p:nvSpPr>
          <p:cNvPr id="145411" name="Text Box 1">
            <a:extLst>
              <a:ext uri="{FF2B5EF4-FFF2-40B4-BE49-F238E27FC236}">
                <a16:creationId xmlns:a16="http://schemas.microsoft.com/office/drawing/2014/main" id="{1086548B-6E3E-B578-6FA8-A3D74AD0D622}"/>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Text Box 2">
            <a:extLst>
              <a:ext uri="{FF2B5EF4-FFF2-40B4-BE49-F238E27FC236}">
                <a16:creationId xmlns:a16="http://schemas.microsoft.com/office/drawing/2014/main" id="{454EE970-C508-A86D-1BB5-2A71715BC94B}"/>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10">
            <a:extLst>
              <a:ext uri="{FF2B5EF4-FFF2-40B4-BE49-F238E27FC236}">
                <a16:creationId xmlns:a16="http://schemas.microsoft.com/office/drawing/2014/main" id="{BF34FAF6-2375-77DE-88D2-CC2B587084D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9FEE765B-1C4C-4C95-A135-844EE1BDDB6D}" type="slidenum">
              <a:rPr lang="en-AU" altLang="en-US" sz="1300" smtClean="0">
                <a:ea typeface="ヒラギノ明朝 ProN W3" charset="-128"/>
              </a:rPr>
              <a:pPr>
                <a:spcBef>
                  <a:spcPct val="0"/>
                </a:spcBef>
                <a:buClrTx/>
                <a:buFontTx/>
                <a:buNone/>
              </a:pPr>
              <a:t>34</a:t>
            </a:fld>
            <a:endParaRPr lang="en-AU" altLang="en-US" sz="1300">
              <a:ea typeface="ヒラギノ明朝 ProN W3" charset="-128"/>
            </a:endParaRPr>
          </a:p>
        </p:txBody>
      </p:sp>
      <p:sp>
        <p:nvSpPr>
          <p:cNvPr id="147459" name="Text Box 1">
            <a:extLst>
              <a:ext uri="{FF2B5EF4-FFF2-40B4-BE49-F238E27FC236}">
                <a16:creationId xmlns:a16="http://schemas.microsoft.com/office/drawing/2014/main" id="{27577A05-5E31-10D3-43C5-83F49D0A915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Text Box 2">
            <a:extLst>
              <a:ext uri="{FF2B5EF4-FFF2-40B4-BE49-F238E27FC236}">
                <a16:creationId xmlns:a16="http://schemas.microsoft.com/office/drawing/2014/main" id="{C8D6E42E-A57A-859A-56AE-BB224ACB6D78}"/>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35</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994919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0">
            <a:extLst>
              <a:ext uri="{FF2B5EF4-FFF2-40B4-BE49-F238E27FC236}">
                <a16:creationId xmlns:a16="http://schemas.microsoft.com/office/drawing/2014/main" id="{DEE2848C-C83F-1120-A0EF-D5C21B9E188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8C893A5F-3379-47A5-850B-07A5E0C09C3E}" type="slidenum">
              <a:rPr lang="en-AU" altLang="en-US" sz="1300" smtClean="0">
                <a:ea typeface="ヒラギノ明朝 ProN W3" charset="-128"/>
              </a:rPr>
              <a:pPr>
                <a:spcBef>
                  <a:spcPct val="0"/>
                </a:spcBef>
                <a:buClrTx/>
                <a:buFontTx/>
                <a:buNone/>
              </a:pPr>
              <a:t>36</a:t>
            </a:fld>
            <a:endParaRPr lang="en-AU" altLang="en-US" sz="1300">
              <a:ea typeface="ヒラギノ明朝 ProN W3" charset="-128"/>
            </a:endParaRPr>
          </a:p>
        </p:txBody>
      </p:sp>
      <p:sp>
        <p:nvSpPr>
          <p:cNvPr id="151555" name="Text Box 1">
            <a:extLst>
              <a:ext uri="{FF2B5EF4-FFF2-40B4-BE49-F238E27FC236}">
                <a16:creationId xmlns:a16="http://schemas.microsoft.com/office/drawing/2014/main" id="{A9932BEC-627D-D5FE-E50F-6D885A113E8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a:extLst>
              <a:ext uri="{FF2B5EF4-FFF2-40B4-BE49-F238E27FC236}">
                <a16:creationId xmlns:a16="http://schemas.microsoft.com/office/drawing/2014/main" id="{636DBD19-3C13-9BAD-6A57-AD4C0E674DAC}"/>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0">
            <a:extLst>
              <a:ext uri="{FF2B5EF4-FFF2-40B4-BE49-F238E27FC236}">
                <a16:creationId xmlns:a16="http://schemas.microsoft.com/office/drawing/2014/main" id="{DEE2848C-C83F-1120-A0EF-D5C21B9E188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8C893A5F-3379-47A5-850B-07A5E0C09C3E}" type="slidenum">
              <a:rPr lang="en-AU" altLang="en-US" sz="1300" smtClean="0">
                <a:ea typeface="ヒラギノ明朝 ProN W3" charset="-128"/>
              </a:rPr>
              <a:pPr>
                <a:spcBef>
                  <a:spcPct val="0"/>
                </a:spcBef>
                <a:buClrTx/>
                <a:buFontTx/>
                <a:buNone/>
              </a:pPr>
              <a:t>37</a:t>
            </a:fld>
            <a:endParaRPr lang="en-AU" altLang="en-US" sz="1300">
              <a:ea typeface="ヒラギノ明朝 ProN W3" charset="-128"/>
            </a:endParaRPr>
          </a:p>
        </p:txBody>
      </p:sp>
      <p:sp>
        <p:nvSpPr>
          <p:cNvPr id="151555" name="Text Box 1">
            <a:extLst>
              <a:ext uri="{FF2B5EF4-FFF2-40B4-BE49-F238E27FC236}">
                <a16:creationId xmlns:a16="http://schemas.microsoft.com/office/drawing/2014/main" id="{A9932BEC-627D-D5FE-E50F-6D885A113E8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a:extLst>
              <a:ext uri="{FF2B5EF4-FFF2-40B4-BE49-F238E27FC236}">
                <a16:creationId xmlns:a16="http://schemas.microsoft.com/office/drawing/2014/main" id="{636DBD19-3C13-9BAD-6A57-AD4C0E674DAC}"/>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14966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0">
            <a:extLst>
              <a:ext uri="{FF2B5EF4-FFF2-40B4-BE49-F238E27FC236}">
                <a16:creationId xmlns:a16="http://schemas.microsoft.com/office/drawing/2014/main" id="{562C4240-9A52-5BCE-1038-14DD81B160F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690CE93D-4652-46AF-8395-52C2556C23B4}" type="slidenum">
              <a:rPr lang="en-AU" altLang="en-US" sz="1300" smtClean="0">
                <a:ea typeface="ヒラギノ明朝 ProN W3" charset="-128"/>
              </a:rPr>
              <a:pPr>
                <a:spcBef>
                  <a:spcPct val="0"/>
                </a:spcBef>
                <a:buClrTx/>
                <a:buFontTx/>
                <a:buNone/>
              </a:pPr>
              <a:t>38</a:t>
            </a:fld>
            <a:endParaRPr lang="en-AU" altLang="en-US" sz="1300">
              <a:ea typeface="ヒラギノ明朝 ProN W3" charset="-128"/>
            </a:endParaRPr>
          </a:p>
        </p:txBody>
      </p:sp>
      <p:sp>
        <p:nvSpPr>
          <p:cNvPr id="153603" name="Text Box 1">
            <a:extLst>
              <a:ext uri="{FF2B5EF4-FFF2-40B4-BE49-F238E27FC236}">
                <a16:creationId xmlns:a16="http://schemas.microsoft.com/office/drawing/2014/main" id="{9BB6EE6F-03A6-773C-E48B-8FB776B3AE8C}"/>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Text Box 2">
            <a:extLst>
              <a:ext uri="{FF2B5EF4-FFF2-40B4-BE49-F238E27FC236}">
                <a16:creationId xmlns:a16="http://schemas.microsoft.com/office/drawing/2014/main" id="{FD8FC63B-329F-37EC-6B69-CB3AC87FD38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10">
            <a:extLst>
              <a:ext uri="{FF2B5EF4-FFF2-40B4-BE49-F238E27FC236}">
                <a16:creationId xmlns:a16="http://schemas.microsoft.com/office/drawing/2014/main" id="{278A3A2E-8EC7-6E04-9F75-D92574A4224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51EE7D91-61E1-4BDF-BEEC-38BB90D9EC33}" type="slidenum">
              <a:rPr lang="en-AU" altLang="en-US" sz="1300" smtClean="0">
                <a:ea typeface="ヒラギノ明朝 ProN W3" charset="-128"/>
              </a:rPr>
              <a:pPr>
                <a:spcBef>
                  <a:spcPct val="0"/>
                </a:spcBef>
                <a:buClrTx/>
                <a:buFontTx/>
                <a:buNone/>
              </a:pPr>
              <a:t>39</a:t>
            </a:fld>
            <a:endParaRPr lang="en-AU" altLang="en-US" sz="1300">
              <a:ea typeface="ヒラギノ明朝 ProN W3" charset="-128"/>
            </a:endParaRPr>
          </a:p>
        </p:txBody>
      </p:sp>
      <p:sp>
        <p:nvSpPr>
          <p:cNvPr id="157699" name="Text Box 1">
            <a:extLst>
              <a:ext uri="{FF2B5EF4-FFF2-40B4-BE49-F238E27FC236}">
                <a16:creationId xmlns:a16="http://schemas.microsoft.com/office/drawing/2014/main" id="{C680E5BE-97B4-8DDD-F896-AE31070B915F}"/>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Text Box 2">
            <a:extLst>
              <a:ext uri="{FF2B5EF4-FFF2-40B4-BE49-F238E27FC236}">
                <a16:creationId xmlns:a16="http://schemas.microsoft.com/office/drawing/2014/main" id="{AA3F026E-58D5-46FA-C2F7-58BAC6CBDA5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0">
            <a:extLst>
              <a:ext uri="{FF2B5EF4-FFF2-40B4-BE49-F238E27FC236}">
                <a16:creationId xmlns:a16="http://schemas.microsoft.com/office/drawing/2014/main" id="{CDE68F11-5385-1DEC-780C-79437EDDD7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D80A9E0-6E3B-4B5A-9CD5-B1732B781920}" type="slidenum">
              <a:rPr lang="en-AU" altLang="en-US" sz="1300" smtClean="0">
                <a:ea typeface="ヒラギノ明朝 ProN W3" charset="-128"/>
              </a:rPr>
              <a:pPr>
                <a:spcBef>
                  <a:spcPct val="0"/>
                </a:spcBef>
                <a:buClrTx/>
                <a:buFontTx/>
                <a:buNone/>
              </a:pPr>
              <a:t>40</a:t>
            </a:fld>
            <a:endParaRPr lang="en-AU" altLang="en-US" sz="1300">
              <a:ea typeface="ヒラギノ明朝 ProN W3" charset="-128"/>
            </a:endParaRPr>
          </a:p>
        </p:txBody>
      </p:sp>
      <p:sp>
        <p:nvSpPr>
          <p:cNvPr id="159747" name="Text Box 1">
            <a:extLst>
              <a:ext uri="{FF2B5EF4-FFF2-40B4-BE49-F238E27FC236}">
                <a16:creationId xmlns:a16="http://schemas.microsoft.com/office/drawing/2014/main" id="{14432C0F-DF16-D5E7-B117-3FA2D991B3D5}"/>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Text Box 2">
            <a:extLst>
              <a:ext uri="{FF2B5EF4-FFF2-40B4-BE49-F238E27FC236}">
                <a16:creationId xmlns:a16="http://schemas.microsoft.com/office/drawing/2014/main" id="{71F5E598-39C4-ACF4-E3C2-A9605E61EB2D}"/>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0">
            <a:extLst>
              <a:ext uri="{FF2B5EF4-FFF2-40B4-BE49-F238E27FC236}">
                <a16:creationId xmlns:a16="http://schemas.microsoft.com/office/drawing/2014/main" id="{7CBBB4B9-5661-AA1A-617B-8487F61D684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1AAC8F52-BDC6-45B9-A149-3A3227BC2192}" type="slidenum">
              <a:rPr lang="en-AU" altLang="en-US" sz="1300" smtClean="0">
                <a:ea typeface="ヒラギノ明朝 ProN W3" charset="-128"/>
              </a:rPr>
              <a:pPr>
                <a:spcBef>
                  <a:spcPct val="0"/>
                </a:spcBef>
                <a:buClrTx/>
                <a:buFontTx/>
                <a:buNone/>
              </a:pPr>
              <a:t>4</a:t>
            </a:fld>
            <a:endParaRPr lang="en-AU" altLang="en-US" sz="1300">
              <a:ea typeface="ヒラギノ明朝 ProN W3" charset="-128"/>
            </a:endParaRPr>
          </a:p>
        </p:txBody>
      </p:sp>
      <p:sp>
        <p:nvSpPr>
          <p:cNvPr id="81923" name="Text Box 1">
            <a:extLst>
              <a:ext uri="{FF2B5EF4-FFF2-40B4-BE49-F238E27FC236}">
                <a16:creationId xmlns:a16="http://schemas.microsoft.com/office/drawing/2014/main" id="{25CB1886-9408-6793-E206-08DF488C09D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4" name="Text Box 2">
            <a:extLst>
              <a:ext uri="{FF2B5EF4-FFF2-40B4-BE49-F238E27FC236}">
                <a16:creationId xmlns:a16="http://schemas.microsoft.com/office/drawing/2014/main" id="{CB38AC4A-02C3-14ED-FF59-B717076D25B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0">
            <a:extLst>
              <a:ext uri="{FF2B5EF4-FFF2-40B4-BE49-F238E27FC236}">
                <a16:creationId xmlns:a16="http://schemas.microsoft.com/office/drawing/2014/main" id="{CDE68F11-5385-1DEC-780C-79437EDDD7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D80A9E0-6E3B-4B5A-9CD5-B1732B781920}" type="slidenum">
              <a:rPr lang="en-AU" altLang="en-US" sz="1300" smtClean="0">
                <a:ea typeface="ヒラギノ明朝 ProN W3" charset="-128"/>
              </a:rPr>
              <a:pPr>
                <a:spcBef>
                  <a:spcPct val="0"/>
                </a:spcBef>
                <a:buClrTx/>
                <a:buFontTx/>
                <a:buNone/>
              </a:pPr>
              <a:t>41</a:t>
            </a:fld>
            <a:endParaRPr lang="en-AU" altLang="en-US" sz="1300">
              <a:ea typeface="ヒラギノ明朝 ProN W3" charset="-128"/>
            </a:endParaRPr>
          </a:p>
        </p:txBody>
      </p:sp>
      <p:sp>
        <p:nvSpPr>
          <p:cNvPr id="159747" name="Text Box 1">
            <a:extLst>
              <a:ext uri="{FF2B5EF4-FFF2-40B4-BE49-F238E27FC236}">
                <a16:creationId xmlns:a16="http://schemas.microsoft.com/office/drawing/2014/main" id="{14432C0F-DF16-D5E7-B117-3FA2D991B3D5}"/>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Text Box 2">
            <a:extLst>
              <a:ext uri="{FF2B5EF4-FFF2-40B4-BE49-F238E27FC236}">
                <a16:creationId xmlns:a16="http://schemas.microsoft.com/office/drawing/2014/main" id="{71F5E598-39C4-ACF4-E3C2-A9605E61EB2D}"/>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43094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42</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667040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10">
            <a:extLst>
              <a:ext uri="{FF2B5EF4-FFF2-40B4-BE49-F238E27FC236}">
                <a16:creationId xmlns:a16="http://schemas.microsoft.com/office/drawing/2014/main" id="{3919EF0B-770E-4568-0E6C-8E7420AD88C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940BFBB-8290-456E-8DC8-627170A47B19}" type="slidenum">
              <a:rPr lang="en-AU" altLang="en-US" sz="1300" smtClean="0">
                <a:ea typeface="ヒラギノ明朝 ProN W3" charset="-128"/>
              </a:rPr>
              <a:pPr>
                <a:spcBef>
                  <a:spcPct val="0"/>
                </a:spcBef>
                <a:buClrTx/>
                <a:buFontTx/>
                <a:buNone/>
              </a:pPr>
              <a:t>43</a:t>
            </a:fld>
            <a:endParaRPr lang="en-AU" altLang="en-US" sz="1300">
              <a:ea typeface="ヒラギノ明朝 ProN W3" charset="-128"/>
            </a:endParaRPr>
          </a:p>
        </p:txBody>
      </p:sp>
      <p:sp>
        <p:nvSpPr>
          <p:cNvPr id="161795" name="Text Box 1">
            <a:extLst>
              <a:ext uri="{FF2B5EF4-FFF2-40B4-BE49-F238E27FC236}">
                <a16:creationId xmlns:a16="http://schemas.microsoft.com/office/drawing/2014/main" id="{AB948C7B-2052-E25E-BF3F-9136D41B1411}"/>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6" name="Text Box 2">
            <a:extLst>
              <a:ext uri="{FF2B5EF4-FFF2-40B4-BE49-F238E27FC236}">
                <a16:creationId xmlns:a16="http://schemas.microsoft.com/office/drawing/2014/main" id="{54B3BE99-BE31-7A7B-0E87-18AB0D731507}"/>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0">
            <a:extLst>
              <a:ext uri="{FF2B5EF4-FFF2-40B4-BE49-F238E27FC236}">
                <a16:creationId xmlns:a16="http://schemas.microsoft.com/office/drawing/2014/main" id="{3DC66AFC-0AF1-F7A3-C6E6-E7AF1502912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0BC17AE-04C5-4A01-8828-5751CD6BDD4A}" type="slidenum">
              <a:rPr lang="en-AU" altLang="en-US" sz="1300" smtClean="0">
                <a:ea typeface="ヒラギノ明朝 ProN W3" charset="-128"/>
              </a:rPr>
              <a:pPr>
                <a:spcBef>
                  <a:spcPct val="0"/>
                </a:spcBef>
                <a:buClrTx/>
                <a:buFontTx/>
                <a:buNone/>
              </a:pPr>
              <a:t>5</a:t>
            </a:fld>
            <a:endParaRPr lang="en-AU" altLang="en-US" sz="1300">
              <a:ea typeface="ヒラギノ明朝 ProN W3" charset="-128"/>
            </a:endParaRPr>
          </a:p>
        </p:txBody>
      </p:sp>
      <p:sp>
        <p:nvSpPr>
          <p:cNvPr id="83971" name="Text Box 1">
            <a:extLst>
              <a:ext uri="{FF2B5EF4-FFF2-40B4-BE49-F238E27FC236}">
                <a16:creationId xmlns:a16="http://schemas.microsoft.com/office/drawing/2014/main" id="{C3437814-C291-C492-2394-7F021D47C9B9}"/>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Text Box 2">
            <a:extLst>
              <a:ext uri="{FF2B5EF4-FFF2-40B4-BE49-F238E27FC236}">
                <a16:creationId xmlns:a16="http://schemas.microsoft.com/office/drawing/2014/main" id="{073AEDF6-8402-FF46-5362-79A4BD8AD21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0">
            <a:extLst>
              <a:ext uri="{FF2B5EF4-FFF2-40B4-BE49-F238E27FC236}">
                <a16:creationId xmlns:a16="http://schemas.microsoft.com/office/drawing/2014/main" id="{3D27E1E5-143E-47E4-47AA-8F4B0516F7A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079F7751-AA0E-4EA6-A907-EE22A72A3ED9}" type="slidenum">
              <a:rPr lang="en-AU" altLang="en-US" sz="1300" smtClean="0">
                <a:ea typeface="ヒラギノ明朝 ProN W3" charset="-128"/>
              </a:rPr>
              <a:pPr>
                <a:spcBef>
                  <a:spcPct val="0"/>
                </a:spcBef>
                <a:buClrTx/>
                <a:buFontTx/>
                <a:buNone/>
              </a:pPr>
              <a:t>6</a:t>
            </a:fld>
            <a:endParaRPr lang="en-AU" altLang="en-US" sz="1300">
              <a:ea typeface="ヒラギノ明朝 ProN W3" charset="-128"/>
            </a:endParaRPr>
          </a:p>
        </p:txBody>
      </p:sp>
      <p:sp>
        <p:nvSpPr>
          <p:cNvPr id="88067" name="Text Box 1">
            <a:extLst>
              <a:ext uri="{FF2B5EF4-FFF2-40B4-BE49-F238E27FC236}">
                <a16:creationId xmlns:a16="http://schemas.microsoft.com/office/drawing/2014/main" id="{88FE5B2C-71EA-8343-2F98-CE8D8485A70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Text Box 2">
            <a:extLst>
              <a:ext uri="{FF2B5EF4-FFF2-40B4-BE49-F238E27FC236}">
                <a16:creationId xmlns:a16="http://schemas.microsoft.com/office/drawing/2014/main" id="{3C4EC883-6E46-B59F-15A0-FFFCE5375B8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AU" dirty="0"/>
              <a:t>The “cascading” in CSS refers to the fact that </a:t>
            </a:r>
            <a:r>
              <a:rPr lang="en-AU" b="1" dirty="0"/>
              <a:t>styling rules “cascade” down from several sources</a:t>
            </a:r>
            <a:r>
              <a:rPr lang="en-AU" dirty="0"/>
              <a:t>.</a:t>
            </a:r>
          </a:p>
          <a:p>
            <a:pPr>
              <a:lnSpc>
                <a:spcPct val="107000"/>
              </a:lnSpc>
              <a:spcAft>
                <a:spcPts val="800"/>
              </a:spcAft>
            </a:pPr>
            <a:r>
              <a:rPr lang="en-AU" sz="1800" kern="100" dirty="0">
                <a:effectLst/>
                <a:latin typeface="Aptos" panose="020B0004020202020204" pitchFamily="34" charset="0"/>
                <a:ea typeface="Aptos" panose="020B0004020202020204" pitchFamily="34" charset="0"/>
                <a:cs typeface="Times New Roman" panose="02020603050405020304" pitchFamily="18" charset="0"/>
              </a:rPr>
              <a:t>in line styles have priority over document level styles which have priority </a:t>
            </a:r>
            <a:r>
              <a:rPr lang="en-AU" sz="1800" kern="100">
                <a:effectLst/>
                <a:latin typeface="Aptos" panose="020B0004020202020204" pitchFamily="34" charset="0"/>
                <a:ea typeface="Aptos" panose="020B0004020202020204" pitchFamily="34" charset="0"/>
                <a:cs typeface="Times New Roman" panose="02020603050405020304" pitchFamily="18" charset="0"/>
              </a:rPr>
              <a:t>over external styles</a:t>
            </a:r>
            <a:r>
              <a:rPr lang="en-AU"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0">
            <a:extLst>
              <a:ext uri="{FF2B5EF4-FFF2-40B4-BE49-F238E27FC236}">
                <a16:creationId xmlns:a16="http://schemas.microsoft.com/office/drawing/2014/main" id="{7469062B-5367-B09A-BDF2-E04913893C0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CB9A639-7B27-4928-B516-F69DAF3A7F06}" type="slidenum">
              <a:rPr lang="en-AU" altLang="en-US" sz="1300" smtClean="0">
                <a:ea typeface="ヒラギノ明朝 ProN W3" charset="-128"/>
              </a:rPr>
              <a:pPr>
                <a:spcBef>
                  <a:spcPct val="0"/>
                </a:spcBef>
                <a:buClrTx/>
                <a:buFontTx/>
                <a:buNone/>
              </a:pPr>
              <a:t>7</a:t>
            </a:fld>
            <a:endParaRPr lang="en-AU" altLang="en-US" sz="1300">
              <a:ea typeface="ヒラギノ明朝 ProN W3" charset="-128"/>
            </a:endParaRPr>
          </a:p>
        </p:txBody>
      </p:sp>
      <p:sp>
        <p:nvSpPr>
          <p:cNvPr id="92163" name="Text Box 1">
            <a:extLst>
              <a:ext uri="{FF2B5EF4-FFF2-40B4-BE49-F238E27FC236}">
                <a16:creationId xmlns:a16="http://schemas.microsoft.com/office/drawing/2014/main" id="{5A4CE04C-F3C9-965E-2A79-A8485A408C2A}"/>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Text Box 2">
            <a:extLst>
              <a:ext uri="{FF2B5EF4-FFF2-40B4-BE49-F238E27FC236}">
                <a16:creationId xmlns:a16="http://schemas.microsoft.com/office/drawing/2014/main" id="{2696E46A-2582-365E-05AC-1F911D960E74}"/>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0">
            <a:extLst>
              <a:ext uri="{FF2B5EF4-FFF2-40B4-BE49-F238E27FC236}">
                <a16:creationId xmlns:a16="http://schemas.microsoft.com/office/drawing/2014/main" id="{15FD0B0E-937C-6546-E61F-BFD663566D8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000F55B-2248-4767-86DE-6EA6B5D31290}" type="slidenum">
              <a:rPr lang="en-AU" altLang="en-US" sz="1300" smtClean="0">
                <a:ea typeface="ヒラギノ明朝 ProN W3" charset="-128"/>
              </a:rPr>
              <a:pPr>
                <a:spcBef>
                  <a:spcPct val="0"/>
                </a:spcBef>
                <a:buClrTx/>
                <a:buFontTx/>
                <a:buNone/>
              </a:pPr>
              <a:t>8</a:t>
            </a:fld>
            <a:endParaRPr lang="en-AU" altLang="en-US" sz="1300">
              <a:ea typeface="ヒラギノ明朝 ProN W3" charset="-128"/>
            </a:endParaRPr>
          </a:p>
        </p:txBody>
      </p:sp>
      <p:sp>
        <p:nvSpPr>
          <p:cNvPr id="94211" name="Text Box 1">
            <a:extLst>
              <a:ext uri="{FF2B5EF4-FFF2-40B4-BE49-F238E27FC236}">
                <a16:creationId xmlns:a16="http://schemas.microsoft.com/office/drawing/2014/main" id="{6D86FDF5-00C4-0172-A3A8-A1152EC963C0}"/>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Text Box 2">
            <a:extLst>
              <a:ext uri="{FF2B5EF4-FFF2-40B4-BE49-F238E27FC236}">
                <a16:creationId xmlns:a16="http://schemas.microsoft.com/office/drawing/2014/main" id="{E667D895-3CA3-2215-D071-FE0218597D6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0">
            <a:extLst>
              <a:ext uri="{FF2B5EF4-FFF2-40B4-BE49-F238E27FC236}">
                <a16:creationId xmlns:a16="http://schemas.microsoft.com/office/drawing/2014/main" id="{15FDD6C8-7BBD-B8E0-ED53-8E8DEC29263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1AA660F-BD49-4901-B17C-9FF4D775AC40}" type="slidenum">
              <a:rPr lang="en-AU" altLang="en-US" sz="1300" smtClean="0">
                <a:ea typeface="ヒラギノ明朝 ProN W3" charset="-128"/>
              </a:rPr>
              <a:pPr>
                <a:spcBef>
                  <a:spcPct val="0"/>
                </a:spcBef>
                <a:buClrTx/>
                <a:buFontTx/>
                <a:buNone/>
              </a:pPr>
              <a:t>9</a:t>
            </a:fld>
            <a:endParaRPr lang="en-AU" altLang="en-US" sz="1300">
              <a:ea typeface="ヒラギノ明朝 ProN W3" charset="-128"/>
            </a:endParaRPr>
          </a:p>
        </p:txBody>
      </p:sp>
      <p:sp>
        <p:nvSpPr>
          <p:cNvPr id="98307" name="Text Box 1">
            <a:extLst>
              <a:ext uri="{FF2B5EF4-FFF2-40B4-BE49-F238E27FC236}">
                <a16:creationId xmlns:a16="http://schemas.microsoft.com/office/drawing/2014/main" id="{E86B4C61-BCC3-3B31-992F-EA27C51C5C86}"/>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Text Box 2">
            <a:extLst>
              <a:ext uri="{FF2B5EF4-FFF2-40B4-BE49-F238E27FC236}">
                <a16:creationId xmlns:a16="http://schemas.microsoft.com/office/drawing/2014/main" id="{9ECB37C0-F93F-ADB0-FC59-868003F334B3}"/>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6">
            <a:extLst>
              <a:ext uri="{FF2B5EF4-FFF2-40B4-BE49-F238E27FC236}">
                <a16:creationId xmlns:a16="http://schemas.microsoft.com/office/drawing/2014/main" id="{C25B4115-1100-D2D0-D4A7-CE1CC03686A3}"/>
              </a:ext>
            </a:extLst>
          </p:cNvPr>
          <p:cNvSpPr>
            <a:spLocks noGrp="1" noChangeArrowheads="1"/>
          </p:cNvSpPr>
          <p:nvPr>
            <p:ph type="sldNum" idx="10"/>
          </p:nvPr>
        </p:nvSpPr>
        <p:spPr>
          <a:ln/>
        </p:spPr>
        <p:txBody>
          <a:bodyPr/>
          <a:lstStyle>
            <a:lvl1pPr>
              <a:defRPr/>
            </a:lvl1pPr>
          </a:lstStyle>
          <a:p>
            <a:pPr>
              <a:defRPr/>
            </a:pPr>
            <a:fld id="{D025A6E3-03BA-45B4-8AC6-EE1D185A1EEC}" type="slidenum">
              <a:rPr lang="en-AU" altLang="en-US"/>
              <a:pPr>
                <a:defRPr/>
              </a:pPr>
              <a:t>‹#›</a:t>
            </a:fld>
            <a:endParaRPr lang="en-AU" altLang="en-US"/>
          </a:p>
        </p:txBody>
      </p:sp>
    </p:spTree>
    <p:extLst>
      <p:ext uri="{BB962C8B-B14F-4D97-AF65-F5344CB8AC3E}">
        <p14:creationId xmlns:p14="http://schemas.microsoft.com/office/powerpoint/2010/main" val="1523897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F84E0FCE-8622-B9AD-36E6-3C9F97EACF82}"/>
              </a:ext>
            </a:extLst>
          </p:cNvPr>
          <p:cNvSpPr>
            <a:spLocks noGrp="1" noChangeArrowheads="1"/>
          </p:cNvSpPr>
          <p:nvPr>
            <p:ph type="sldNum" idx="10"/>
          </p:nvPr>
        </p:nvSpPr>
        <p:spPr>
          <a:ln/>
        </p:spPr>
        <p:txBody>
          <a:bodyPr/>
          <a:lstStyle>
            <a:lvl1pPr>
              <a:defRPr/>
            </a:lvl1pPr>
          </a:lstStyle>
          <a:p>
            <a:pPr>
              <a:defRPr/>
            </a:pPr>
            <a:fld id="{AD0D4D75-54E4-4A5D-84C1-C757E1DED81D}" type="slidenum">
              <a:rPr lang="en-AU" altLang="en-US"/>
              <a:pPr>
                <a:defRPr/>
              </a:pPr>
              <a:t>‹#›</a:t>
            </a:fld>
            <a:endParaRPr lang="en-AU" altLang="en-US"/>
          </a:p>
        </p:txBody>
      </p:sp>
    </p:spTree>
    <p:extLst>
      <p:ext uri="{BB962C8B-B14F-4D97-AF65-F5344CB8AC3E}">
        <p14:creationId xmlns:p14="http://schemas.microsoft.com/office/powerpoint/2010/main" val="423869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AF38944A-F07D-8983-C85B-2ABD909DFCBA}"/>
              </a:ext>
            </a:extLst>
          </p:cNvPr>
          <p:cNvSpPr>
            <a:spLocks noGrp="1" noChangeArrowheads="1"/>
          </p:cNvSpPr>
          <p:nvPr>
            <p:ph type="sldNum" idx="10"/>
          </p:nvPr>
        </p:nvSpPr>
        <p:spPr>
          <a:ln/>
        </p:spPr>
        <p:txBody>
          <a:bodyPr/>
          <a:lstStyle>
            <a:lvl1pPr>
              <a:defRPr/>
            </a:lvl1pPr>
          </a:lstStyle>
          <a:p>
            <a:pPr>
              <a:defRPr/>
            </a:pPr>
            <a:fld id="{965A838A-3DC5-4E9D-8A4A-942CE91DBBB0}" type="slidenum">
              <a:rPr lang="en-AU" altLang="en-US"/>
              <a:pPr>
                <a:defRPr/>
              </a:pPr>
              <a:t>‹#›</a:t>
            </a:fld>
            <a:endParaRPr lang="en-AU" altLang="en-US"/>
          </a:p>
        </p:txBody>
      </p:sp>
    </p:spTree>
    <p:extLst>
      <p:ext uri="{BB962C8B-B14F-4D97-AF65-F5344CB8AC3E}">
        <p14:creationId xmlns:p14="http://schemas.microsoft.com/office/powerpoint/2010/main" val="1319811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3">
            <a:extLst>
              <a:ext uri="{FF2B5EF4-FFF2-40B4-BE49-F238E27FC236}">
                <a16:creationId xmlns:a16="http://schemas.microsoft.com/office/drawing/2014/main" id="{53698032-063E-E7ED-7DF8-7102CFC0C730}"/>
              </a:ext>
            </a:extLst>
          </p:cNvPr>
          <p:cNvSpPr>
            <a:spLocks noGrp="1" noChangeArrowheads="1"/>
          </p:cNvSpPr>
          <p:nvPr>
            <p:ph type="sldNum" idx="10"/>
          </p:nvPr>
        </p:nvSpPr>
        <p:spPr>
          <a:ln/>
        </p:spPr>
        <p:txBody>
          <a:bodyPr/>
          <a:lstStyle>
            <a:lvl1pPr>
              <a:defRPr/>
            </a:lvl1pPr>
          </a:lstStyle>
          <a:p>
            <a:pPr>
              <a:defRPr/>
            </a:pPr>
            <a:fld id="{D7176A2C-1BF0-472C-96F7-B3026B267894}" type="slidenum">
              <a:rPr lang="en-AU" altLang="en-US"/>
              <a:pPr>
                <a:defRPr/>
              </a:pPr>
              <a:t>‹#›</a:t>
            </a:fld>
            <a:endParaRPr lang="en-AU" altLang="en-US"/>
          </a:p>
        </p:txBody>
      </p:sp>
    </p:spTree>
    <p:extLst>
      <p:ext uri="{BB962C8B-B14F-4D97-AF65-F5344CB8AC3E}">
        <p14:creationId xmlns:p14="http://schemas.microsoft.com/office/powerpoint/2010/main" val="2647279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43973552-B20C-0B4A-96A5-3F0696143A8E}"/>
              </a:ext>
            </a:extLst>
          </p:cNvPr>
          <p:cNvSpPr>
            <a:spLocks noGrp="1" noChangeArrowheads="1"/>
          </p:cNvSpPr>
          <p:nvPr>
            <p:ph type="sldNum" idx="10"/>
          </p:nvPr>
        </p:nvSpPr>
        <p:spPr>
          <a:ln/>
        </p:spPr>
        <p:txBody>
          <a:bodyPr/>
          <a:lstStyle>
            <a:lvl1pPr>
              <a:defRPr/>
            </a:lvl1pPr>
          </a:lstStyle>
          <a:p>
            <a:pPr>
              <a:defRPr/>
            </a:pPr>
            <a:fld id="{E147B28F-72D5-48AA-95EA-E3C7DAA857CE}" type="slidenum">
              <a:rPr lang="en-AU" altLang="en-US"/>
              <a:pPr>
                <a:defRPr/>
              </a:pPr>
              <a:t>‹#›</a:t>
            </a:fld>
            <a:endParaRPr lang="en-AU" altLang="en-US"/>
          </a:p>
        </p:txBody>
      </p:sp>
    </p:spTree>
    <p:extLst>
      <p:ext uri="{BB962C8B-B14F-4D97-AF65-F5344CB8AC3E}">
        <p14:creationId xmlns:p14="http://schemas.microsoft.com/office/powerpoint/2010/main" val="3542629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3">
            <a:extLst>
              <a:ext uri="{FF2B5EF4-FFF2-40B4-BE49-F238E27FC236}">
                <a16:creationId xmlns:a16="http://schemas.microsoft.com/office/drawing/2014/main" id="{216E7FAE-BE64-623A-8E87-C7C1B710EBBE}"/>
              </a:ext>
            </a:extLst>
          </p:cNvPr>
          <p:cNvSpPr>
            <a:spLocks noGrp="1" noChangeArrowheads="1"/>
          </p:cNvSpPr>
          <p:nvPr>
            <p:ph type="sldNum" idx="10"/>
          </p:nvPr>
        </p:nvSpPr>
        <p:spPr>
          <a:ln/>
        </p:spPr>
        <p:txBody>
          <a:bodyPr/>
          <a:lstStyle>
            <a:lvl1pPr>
              <a:defRPr/>
            </a:lvl1pPr>
          </a:lstStyle>
          <a:p>
            <a:pPr>
              <a:defRPr/>
            </a:pPr>
            <a:fld id="{9DFFA1D0-F4E4-4CA5-B728-EA4BF328B605}" type="slidenum">
              <a:rPr lang="en-AU" altLang="en-US"/>
              <a:pPr>
                <a:defRPr/>
              </a:pPr>
              <a:t>‹#›</a:t>
            </a:fld>
            <a:endParaRPr lang="en-AU" altLang="en-US"/>
          </a:p>
        </p:txBody>
      </p:sp>
    </p:spTree>
    <p:extLst>
      <p:ext uri="{BB962C8B-B14F-4D97-AF65-F5344CB8AC3E}">
        <p14:creationId xmlns:p14="http://schemas.microsoft.com/office/powerpoint/2010/main" val="2265349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a:extLst>
              <a:ext uri="{FF2B5EF4-FFF2-40B4-BE49-F238E27FC236}">
                <a16:creationId xmlns:a16="http://schemas.microsoft.com/office/drawing/2014/main" id="{CB9791DA-EC2A-7E1F-C309-F0C71CCE788E}"/>
              </a:ext>
            </a:extLst>
          </p:cNvPr>
          <p:cNvSpPr>
            <a:spLocks noGrp="1" noChangeArrowheads="1"/>
          </p:cNvSpPr>
          <p:nvPr>
            <p:ph type="sldNum" idx="10"/>
          </p:nvPr>
        </p:nvSpPr>
        <p:spPr>
          <a:ln/>
        </p:spPr>
        <p:txBody>
          <a:bodyPr/>
          <a:lstStyle>
            <a:lvl1pPr>
              <a:defRPr/>
            </a:lvl1pPr>
          </a:lstStyle>
          <a:p>
            <a:pPr>
              <a:defRPr/>
            </a:pPr>
            <a:fld id="{9E7D14EF-22C7-46B7-9C6B-B91FB735E4EE}" type="slidenum">
              <a:rPr lang="en-AU" altLang="en-US"/>
              <a:pPr>
                <a:defRPr/>
              </a:pPr>
              <a:t>‹#›</a:t>
            </a:fld>
            <a:endParaRPr lang="en-AU" altLang="en-US"/>
          </a:p>
        </p:txBody>
      </p:sp>
    </p:spTree>
    <p:extLst>
      <p:ext uri="{BB962C8B-B14F-4D97-AF65-F5344CB8AC3E}">
        <p14:creationId xmlns:p14="http://schemas.microsoft.com/office/powerpoint/2010/main" val="3898027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a:extLst>
              <a:ext uri="{FF2B5EF4-FFF2-40B4-BE49-F238E27FC236}">
                <a16:creationId xmlns:a16="http://schemas.microsoft.com/office/drawing/2014/main" id="{CBE4841C-DCF8-0B88-E0F3-AA6209995F05}"/>
              </a:ext>
            </a:extLst>
          </p:cNvPr>
          <p:cNvSpPr>
            <a:spLocks noGrp="1" noChangeArrowheads="1"/>
          </p:cNvSpPr>
          <p:nvPr>
            <p:ph type="sldNum" idx="10"/>
          </p:nvPr>
        </p:nvSpPr>
        <p:spPr>
          <a:ln/>
        </p:spPr>
        <p:txBody>
          <a:bodyPr/>
          <a:lstStyle>
            <a:lvl1pPr>
              <a:defRPr/>
            </a:lvl1pPr>
          </a:lstStyle>
          <a:p>
            <a:pPr>
              <a:defRPr/>
            </a:pPr>
            <a:fld id="{B33BAD98-1232-4525-8B7A-EB2781D7A757}" type="slidenum">
              <a:rPr lang="en-AU" altLang="en-US"/>
              <a:pPr>
                <a:defRPr/>
              </a:pPr>
              <a:t>‹#›</a:t>
            </a:fld>
            <a:endParaRPr lang="en-AU" altLang="en-US"/>
          </a:p>
        </p:txBody>
      </p:sp>
    </p:spTree>
    <p:extLst>
      <p:ext uri="{BB962C8B-B14F-4D97-AF65-F5344CB8AC3E}">
        <p14:creationId xmlns:p14="http://schemas.microsoft.com/office/powerpoint/2010/main" val="3762706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3">
            <a:extLst>
              <a:ext uri="{FF2B5EF4-FFF2-40B4-BE49-F238E27FC236}">
                <a16:creationId xmlns:a16="http://schemas.microsoft.com/office/drawing/2014/main" id="{9F6F5B68-6753-51AE-EC99-868D5392461C}"/>
              </a:ext>
            </a:extLst>
          </p:cNvPr>
          <p:cNvSpPr>
            <a:spLocks noGrp="1" noChangeArrowheads="1"/>
          </p:cNvSpPr>
          <p:nvPr>
            <p:ph type="sldNum" idx="10"/>
          </p:nvPr>
        </p:nvSpPr>
        <p:spPr>
          <a:ln/>
        </p:spPr>
        <p:txBody>
          <a:bodyPr/>
          <a:lstStyle>
            <a:lvl1pPr>
              <a:defRPr/>
            </a:lvl1pPr>
          </a:lstStyle>
          <a:p>
            <a:pPr>
              <a:defRPr/>
            </a:pPr>
            <a:fld id="{44C96AFC-6EC8-4F34-B682-5CA549420B7A}" type="slidenum">
              <a:rPr lang="en-AU" altLang="en-US"/>
              <a:pPr>
                <a:defRPr/>
              </a:pPr>
              <a:t>‹#›</a:t>
            </a:fld>
            <a:endParaRPr lang="en-AU" altLang="en-US"/>
          </a:p>
        </p:txBody>
      </p:sp>
    </p:spTree>
    <p:extLst>
      <p:ext uri="{BB962C8B-B14F-4D97-AF65-F5344CB8AC3E}">
        <p14:creationId xmlns:p14="http://schemas.microsoft.com/office/powerpoint/2010/main" val="3223840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68E331B-070F-81FF-242A-3E27F205B06C}"/>
              </a:ext>
            </a:extLst>
          </p:cNvPr>
          <p:cNvSpPr>
            <a:spLocks noGrp="1" noChangeArrowheads="1"/>
          </p:cNvSpPr>
          <p:nvPr>
            <p:ph type="sldNum" idx="10"/>
          </p:nvPr>
        </p:nvSpPr>
        <p:spPr>
          <a:ln/>
        </p:spPr>
        <p:txBody>
          <a:bodyPr/>
          <a:lstStyle>
            <a:lvl1pPr>
              <a:defRPr/>
            </a:lvl1pPr>
          </a:lstStyle>
          <a:p>
            <a:pPr>
              <a:defRPr/>
            </a:pPr>
            <a:fld id="{AF1EF53C-F624-48A0-82C2-9C49E7B1DA85}" type="slidenum">
              <a:rPr lang="en-AU" altLang="en-US"/>
              <a:pPr>
                <a:defRPr/>
              </a:pPr>
              <a:t>‹#›</a:t>
            </a:fld>
            <a:endParaRPr lang="en-AU" altLang="en-US"/>
          </a:p>
        </p:txBody>
      </p:sp>
    </p:spTree>
    <p:extLst>
      <p:ext uri="{BB962C8B-B14F-4D97-AF65-F5344CB8AC3E}">
        <p14:creationId xmlns:p14="http://schemas.microsoft.com/office/powerpoint/2010/main" val="338886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455BD679-4A78-0F33-771B-4B7F18F193F8}"/>
              </a:ext>
            </a:extLst>
          </p:cNvPr>
          <p:cNvSpPr>
            <a:spLocks noGrp="1" noChangeArrowheads="1"/>
          </p:cNvSpPr>
          <p:nvPr>
            <p:ph type="sldNum" idx="10"/>
          </p:nvPr>
        </p:nvSpPr>
        <p:spPr>
          <a:ln/>
        </p:spPr>
        <p:txBody>
          <a:bodyPr/>
          <a:lstStyle>
            <a:lvl1pPr>
              <a:defRPr/>
            </a:lvl1pPr>
          </a:lstStyle>
          <a:p>
            <a:pPr>
              <a:defRPr/>
            </a:pPr>
            <a:fld id="{C4537BB3-831A-4E92-B6D2-9F4EA74627F5}" type="slidenum">
              <a:rPr lang="en-AU" altLang="en-US"/>
              <a:pPr>
                <a:defRPr/>
              </a:pPr>
              <a:t>‹#›</a:t>
            </a:fld>
            <a:endParaRPr lang="en-AU" altLang="en-US"/>
          </a:p>
        </p:txBody>
      </p:sp>
    </p:spTree>
    <p:extLst>
      <p:ext uri="{BB962C8B-B14F-4D97-AF65-F5344CB8AC3E}">
        <p14:creationId xmlns:p14="http://schemas.microsoft.com/office/powerpoint/2010/main" val="420004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BF233247-085D-A4C8-C2CC-82B0B9408FD4}"/>
              </a:ext>
            </a:extLst>
          </p:cNvPr>
          <p:cNvSpPr>
            <a:spLocks noGrp="1" noChangeArrowheads="1"/>
          </p:cNvSpPr>
          <p:nvPr>
            <p:ph type="sldNum" idx="10"/>
          </p:nvPr>
        </p:nvSpPr>
        <p:spPr>
          <a:ln/>
        </p:spPr>
        <p:txBody>
          <a:bodyPr/>
          <a:lstStyle>
            <a:lvl1pPr>
              <a:defRPr/>
            </a:lvl1pPr>
          </a:lstStyle>
          <a:p>
            <a:pPr>
              <a:defRPr/>
            </a:pPr>
            <a:fld id="{84532AC2-9908-4F5B-819D-556A72ED9844}" type="slidenum">
              <a:rPr lang="en-AU" altLang="en-US"/>
              <a:pPr>
                <a:defRPr/>
              </a:pPr>
              <a:t>‹#›</a:t>
            </a:fld>
            <a:endParaRPr lang="en-AU" altLang="en-US"/>
          </a:p>
        </p:txBody>
      </p:sp>
    </p:spTree>
    <p:extLst>
      <p:ext uri="{BB962C8B-B14F-4D97-AF65-F5344CB8AC3E}">
        <p14:creationId xmlns:p14="http://schemas.microsoft.com/office/powerpoint/2010/main" val="3419505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7CD61F2C-D279-4E89-518E-35DD8CF0C1BB}"/>
              </a:ext>
            </a:extLst>
          </p:cNvPr>
          <p:cNvSpPr>
            <a:spLocks noGrp="1" noChangeArrowheads="1"/>
          </p:cNvSpPr>
          <p:nvPr>
            <p:ph type="sldNum" idx="10"/>
          </p:nvPr>
        </p:nvSpPr>
        <p:spPr>
          <a:ln/>
        </p:spPr>
        <p:txBody>
          <a:bodyPr/>
          <a:lstStyle>
            <a:lvl1pPr>
              <a:defRPr/>
            </a:lvl1pPr>
          </a:lstStyle>
          <a:p>
            <a:pPr>
              <a:defRPr/>
            </a:pPr>
            <a:fld id="{94044BDA-2911-4254-8023-F1BC038821C8}" type="slidenum">
              <a:rPr lang="en-AU" altLang="en-US"/>
              <a:pPr>
                <a:defRPr/>
              </a:pPr>
              <a:t>‹#›</a:t>
            </a:fld>
            <a:endParaRPr lang="en-AU" altLang="en-US"/>
          </a:p>
        </p:txBody>
      </p:sp>
    </p:spTree>
    <p:extLst>
      <p:ext uri="{BB962C8B-B14F-4D97-AF65-F5344CB8AC3E}">
        <p14:creationId xmlns:p14="http://schemas.microsoft.com/office/powerpoint/2010/main" val="3694960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A9E87995-439B-B6E4-5E80-345E4A60D08F}"/>
              </a:ext>
            </a:extLst>
          </p:cNvPr>
          <p:cNvSpPr>
            <a:spLocks noGrp="1" noChangeArrowheads="1"/>
          </p:cNvSpPr>
          <p:nvPr>
            <p:ph type="sldNum" idx="10"/>
          </p:nvPr>
        </p:nvSpPr>
        <p:spPr>
          <a:ln/>
        </p:spPr>
        <p:txBody>
          <a:bodyPr/>
          <a:lstStyle>
            <a:lvl1pPr>
              <a:defRPr/>
            </a:lvl1pPr>
          </a:lstStyle>
          <a:p>
            <a:pPr>
              <a:defRPr/>
            </a:pPr>
            <a:fld id="{1E33742B-9CAA-45E4-98EF-8B351A1D78F1}" type="slidenum">
              <a:rPr lang="en-AU" altLang="en-US"/>
              <a:pPr>
                <a:defRPr/>
              </a:pPr>
              <a:t>‹#›</a:t>
            </a:fld>
            <a:endParaRPr lang="en-AU" altLang="en-US"/>
          </a:p>
        </p:txBody>
      </p:sp>
    </p:spTree>
    <p:extLst>
      <p:ext uri="{BB962C8B-B14F-4D97-AF65-F5344CB8AC3E}">
        <p14:creationId xmlns:p14="http://schemas.microsoft.com/office/powerpoint/2010/main" val="501596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EC277FC7-A14D-2337-9221-42AB3F04C6B3}"/>
              </a:ext>
            </a:extLst>
          </p:cNvPr>
          <p:cNvSpPr>
            <a:spLocks noGrp="1" noChangeArrowheads="1"/>
          </p:cNvSpPr>
          <p:nvPr>
            <p:ph type="sldNum" idx="10"/>
          </p:nvPr>
        </p:nvSpPr>
        <p:spPr>
          <a:ln/>
        </p:spPr>
        <p:txBody>
          <a:bodyPr/>
          <a:lstStyle>
            <a:lvl1pPr>
              <a:defRPr/>
            </a:lvl1pPr>
          </a:lstStyle>
          <a:p>
            <a:pPr>
              <a:defRPr/>
            </a:pPr>
            <a:fld id="{CE48CF7A-C487-4047-9F95-AB6A08F2F98A}" type="slidenum">
              <a:rPr lang="en-AU" altLang="en-US"/>
              <a:pPr>
                <a:defRPr/>
              </a:pPr>
              <a:t>‹#›</a:t>
            </a:fld>
            <a:endParaRPr lang="en-AU" altLang="en-US"/>
          </a:p>
        </p:txBody>
      </p:sp>
    </p:spTree>
    <p:extLst>
      <p:ext uri="{BB962C8B-B14F-4D97-AF65-F5344CB8AC3E}">
        <p14:creationId xmlns:p14="http://schemas.microsoft.com/office/powerpoint/2010/main" val="2186869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4">
            <a:extLst>
              <a:ext uri="{FF2B5EF4-FFF2-40B4-BE49-F238E27FC236}">
                <a16:creationId xmlns:a16="http://schemas.microsoft.com/office/drawing/2014/main" id="{47A4E3C2-E49C-B01A-64FA-F90E602890BE}"/>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C2FF5E24-1426-9FF4-F375-DFA7DF4BB3B8}"/>
              </a:ext>
            </a:extLst>
          </p:cNvPr>
          <p:cNvSpPr>
            <a:spLocks noGrp="1" noChangeArrowheads="1"/>
          </p:cNvSpPr>
          <p:nvPr>
            <p:ph type="sldNum" idx="11"/>
          </p:nvPr>
        </p:nvSpPr>
        <p:spPr>
          <a:ln/>
        </p:spPr>
        <p:txBody>
          <a:bodyPr/>
          <a:lstStyle>
            <a:lvl1pPr>
              <a:defRPr/>
            </a:lvl1pPr>
          </a:lstStyle>
          <a:p>
            <a:pPr>
              <a:defRPr/>
            </a:pPr>
            <a:fld id="{669DD2A1-08BC-4DCE-8B0D-7DA57848A00F}" type="slidenum">
              <a:rPr lang="en-AU" altLang="en-US"/>
              <a:pPr>
                <a:defRPr/>
              </a:pPr>
              <a:t>‹#›</a:t>
            </a:fld>
            <a:endParaRPr lang="en-AU" altLang="en-US"/>
          </a:p>
        </p:txBody>
      </p:sp>
    </p:spTree>
    <p:extLst>
      <p:ext uri="{BB962C8B-B14F-4D97-AF65-F5344CB8AC3E}">
        <p14:creationId xmlns:p14="http://schemas.microsoft.com/office/powerpoint/2010/main" val="4154527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962DBA64-7F37-7A9D-68A7-E946DC95EF9F}"/>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09DD7666-4DC5-BD72-A99B-0C04226CC362}"/>
              </a:ext>
            </a:extLst>
          </p:cNvPr>
          <p:cNvSpPr>
            <a:spLocks noGrp="1" noChangeArrowheads="1"/>
          </p:cNvSpPr>
          <p:nvPr>
            <p:ph type="sldNum" idx="11"/>
          </p:nvPr>
        </p:nvSpPr>
        <p:spPr>
          <a:ln/>
        </p:spPr>
        <p:txBody>
          <a:bodyPr/>
          <a:lstStyle>
            <a:lvl1pPr>
              <a:defRPr/>
            </a:lvl1pPr>
          </a:lstStyle>
          <a:p>
            <a:pPr>
              <a:defRPr/>
            </a:pPr>
            <a:fld id="{DF38DF49-6A5D-4828-BB52-6F709A736C48}" type="slidenum">
              <a:rPr lang="en-AU" altLang="en-US"/>
              <a:pPr>
                <a:defRPr/>
              </a:pPr>
              <a:t>‹#›</a:t>
            </a:fld>
            <a:endParaRPr lang="en-AU" altLang="en-US"/>
          </a:p>
        </p:txBody>
      </p:sp>
    </p:spTree>
    <p:extLst>
      <p:ext uri="{BB962C8B-B14F-4D97-AF65-F5344CB8AC3E}">
        <p14:creationId xmlns:p14="http://schemas.microsoft.com/office/powerpoint/2010/main" val="2799499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4">
            <a:extLst>
              <a:ext uri="{FF2B5EF4-FFF2-40B4-BE49-F238E27FC236}">
                <a16:creationId xmlns:a16="http://schemas.microsoft.com/office/drawing/2014/main" id="{5D12DFF6-DDAA-393A-E90C-2F7EF8E195D8}"/>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9C4A6C6D-2735-95D4-507E-4D924ED82FAA}"/>
              </a:ext>
            </a:extLst>
          </p:cNvPr>
          <p:cNvSpPr>
            <a:spLocks noGrp="1" noChangeArrowheads="1"/>
          </p:cNvSpPr>
          <p:nvPr>
            <p:ph type="sldNum" idx="11"/>
          </p:nvPr>
        </p:nvSpPr>
        <p:spPr>
          <a:ln/>
        </p:spPr>
        <p:txBody>
          <a:bodyPr/>
          <a:lstStyle>
            <a:lvl1pPr>
              <a:defRPr/>
            </a:lvl1pPr>
          </a:lstStyle>
          <a:p>
            <a:pPr>
              <a:defRPr/>
            </a:pPr>
            <a:fld id="{D20B8DB7-73DB-4316-B674-B32A8F71D7CB}" type="slidenum">
              <a:rPr lang="en-AU" altLang="en-US"/>
              <a:pPr>
                <a:defRPr/>
              </a:pPr>
              <a:t>‹#›</a:t>
            </a:fld>
            <a:endParaRPr lang="en-AU" altLang="en-US"/>
          </a:p>
        </p:txBody>
      </p:sp>
    </p:spTree>
    <p:extLst>
      <p:ext uri="{BB962C8B-B14F-4D97-AF65-F5344CB8AC3E}">
        <p14:creationId xmlns:p14="http://schemas.microsoft.com/office/powerpoint/2010/main" val="3752122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4634880B-6286-0C62-7273-7528087F6FB4}"/>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31D02D0E-72F6-B4E8-1E89-C51F1393A0B5}"/>
              </a:ext>
            </a:extLst>
          </p:cNvPr>
          <p:cNvSpPr>
            <a:spLocks noGrp="1" noChangeArrowheads="1"/>
          </p:cNvSpPr>
          <p:nvPr>
            <p:ph type="sldNum" idx="11"/>
          </p:nvPr>
        </p:nvSpPr>
        <p:spPr>
          <a:ln/>
        </p:spPr>
        <p:txBody>
          <a:bodyPr/>
          <a:lstStyle>
            <a:lvl1pPr>
              <a:defRPr/>
            </a:lvl1pPr>
          </a:lstStyle>
          <a:p>
            <a:pPr>
              <a:defRPr/>
            </a:pPr>
            <a:fld id="{B94DFCEC-EF87-45A8-81DF-A3FF0F4D8A43}" type="slidenum">
              <a:rPr lang="en-AU" altLang="en-US"/>
              <a:pPr>
                <a:defRPr/>
              </a:pPr>
              <a:t>‹#›</a:t>
            </a:fld>
            <a:endParaRPr lang="en-AU" altLang="en-US"/>
          </a:p>
        </p:txBody>
      </p:sp>
    </p:spTree>
    <p:extLst>
      <p:ext uri="{BB962C8B-B14F-4D97-AF65-F5344CB8AC3E}">
        <p14:creationId xmlns:p14="http://schemas.microsoft.com/office/powerpoint/2010/main" val="3282158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EFCC1A80-D3F9-F072-347E-0CCBC36AAE57}"/>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8" name="Rectangle 6">
            <a:extLst>
              <a:ext uri="{FF2B5EF4-FFF2-40B4-BE49-F238E27FC236}">
                <a16:creationId xmlns:a16="http://schemas.microsoft.com/office/drawing/2014/main" id="{48AE6B6E-4BC1-BBCA-10E1-7F0DCCBC17B4}"/>
              </a:ext>
            </a:extLst>
          </p:cNvPr>
          <p:cNvSpPr>
            <a:spLocks noGrp="1" noChangeArrowheads="1"/>
          </p:cNvSpPr>
          <p:nvPr>
            <p:ph type="sldNum" idx="11"/>
          </p:nvPr>
        </p:nvSpPr>
        <p:spPr>
          <a:ln/>
        </p:spPr>
        <p:txBody>
          <a:bodyPr/>
          <a:lstStyle>
            <a:lvl1pPr>
              <a:defRPr/>
            </a:lvl1pPr>
          </a:lstStyle>
          <a:p>
            <a:pPr>
              <a:defRPr/>
            </a:pPr>
            <a:fld id="{496296BD-6D53-4AA3-A5CA-6A195771A693}" type="slidenum">
              <a:rPr lang="en-AU" altLang="en-US"/>
              <a:pPr>
                <a:defRPr/>
              </a:pPr>
              <a:t>‹#›</a:t>
            </a:fld>
            <a:endParaRPr lang="en-AU" altLang="en-US"/>
          </a:p>
        </p:txBody>
      </p:sp>
    </p:spTree>
    <p:extLst>
      <p:ext uri="{BB962C8B-B14F-4D97-AF65-F5344CB8AC3E}">
        <p14:creationId xmlns:p14="http://schemas.microsoft.com/office/powerpoint/2010/main" val="651669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1F6DC966-ABA0-1994-7098-9D7F249A1C4A}"/>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4" name="Rectangle 6">
            <a:extLst>
              <a:ext uri="{FF2B5EF4-FFF2-40B4-BE49-F238E27FC236}">
                <a16:creationId xmlns:a16="http://schemas.microsoft.com/office/drawing/2014/main" id="{5B917375-7283-471D-88C2-FB1E4A98269C}"/>
              </a:ext>
            </a:extLst>
          </p:cNvPr>
          <p:cNvSpPr>
            <a:spLocks noGrp="1" noChangeArrowheads="1"/>
          </p:cNvSpPr>
          <p:nvPr>
            <p:ph type="sldNum" idx="11"/>
          </p:nvPr>
        </p:nvSpPr>
        <p:spPr>
          <a:ln/>
        </p:spPr>
        <p:txBody>
          <a:bodyPr/>
          <a:lstStyle>
            <a:lvl1pPr>
              <a:defRPr/>
            </a:lvl1pPr>
          </a:lstStyle>
          <a:p>
            <a:pPr>
              <a:defRPr/>
            </a:pPr>
            <a:fld id="{2D787E53-461F-41F1-93F7-B37ECA5AC094}" type="slidenum">
              <a:rPr lang="en-AU" altLang="en-US"/>
              <a:pPr>
                <a:defRPr/>
              </a:pPr>
              <a:t>‹#›</a:t>
            </a:fld>
            <a:endParaRPr lang="en-AU" altLang="en-US"/>
          </a:p>
        </p:txBody>
      </p:sp>
    </p:spTree>
    <p:extLst>
      <p:ext uri="{BB962C8B-B14F-4D97-AF65-F5344CB8AC3E}">
        <p14:creationId xmlns:p14="http://schemas.microsoft.com/office/powerpoint/2010/main" val="768810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2C1CF9F-051A-8569-9F50-DE2E18A2EDF0}"/>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3" name="Rectangle 6">
            <a:extLst>
              <a:ext uri="{FF2B5EF4-FFF2-40B4-BE49-F238E27FC236}">
                <a16:creationId xmlns:a16="http://schemas.microsoft.com/office/drawing/2014/main" id="{592D554C-59C4-8055-28A5-B41E4245A3F3}"/>
              </a:ext>
            </a:extLst>
          </p:cNvPr>
          <p:cNvSpPr>
            <a:spLocks noGrp="1" noChangeArrowheads="1"/>
          </p:cNvSpPr>
          <p:nvPr>
            <p:ph type="sldNum" idx="11"/>
          </p:nvPr>
        </p:nvSpPr>
        <p:spPr>
          <a:ln/>
        </p:spPr>
        <p:txBody>
          <a:bodyPr/>
          <a:lstStyle>
            <a:lvl1pPr>
              <a:defRPr/>
            </a:lvl1pPr>
          </a:lstStyle>
          <a:p>
            <a:pPr>
              <a:defRPr/>
            </a:pPr>
            <a:fld id="{98C1C5D2-731F-4036-BBC0-35A0CB2F3E6C}" type="slidenum">
              <a:rPr lang="en-AU" altLang="en-US"/>
              <a:pPr>
                <a:defRPr/>
              </a:pPr>
              <a:t>‹#›</a:t>
            </a:fld>
            <a:endParaRPr lang="en-AU" altLang="en-US"/>
          </a:p>
        </p:txBody>
      </p:sp>
    </p:spTree>
    <p:extLst>
      <p:ext uri="{BB962C8B-B14F-4D97-AF65-F5344CB8AC3E}">
        <p14:creationId xmlns:p14="http://schemas.microsoft.com/office/powerpoint/2010/main" val="460568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6">
            <a:extLst>
              <a:ext uri="{FF2B5EF4-FFF2-40B4-BE49-F238E27FC236}">
                <a16:creationId xmlns:a16="http://schemas.microsoft.com/office/drawing/2014/main" id="{84C1BF33-F65A-BC4B-095D-DB31ECDB1BAD}"/>
              </a:ext>
            </a:extLst>
          </p:cNvPr>
          <p:cNvSpPr>
            <a:spLocks noGrp="1" noChangeArrowheads="1"/>
          </p:cNvSpPr>
          <p:nvPr>
            <p:ph type="sldNum" idx="10"/>
          </p:nvPr>
        </p:nvSpPr>
        <p:spPr>
          <a:ln/>
        </p:spPr>
        <p:txBody>
          <a:bodyPr/>
          <a:lstStyle>
            <a:lvl1pPr>
              <a:defRPr/>
            </a:lvl1pPr>
          </a:lstStyle>
          <a:p>
            <a:pPr>
              <a:defRPr/>
            </a:pPr>
            <a:fld id="{5E555224-9EA1-4FE8-953C-9DF586FBF063}" type="slidenum">
              <a:rPr lang="en-AU" altLang="en-US"/>
              <a:pPr>
                <a:defRPr/>
              </a:pPr>
              <a:t>‹#›</a:t>
            </a:fld>
            <a:endParaRPr lang="en-AU" altLang="en-US"/>
          </a:p>
        </p:txBody>
      </p:sp>
    </p:spTree>
    <p:extLst>
      <p:ext uri="{BB962C8B-B14F-4D97-AF65-F5344CB8AC3E}">
        <p14:creationId xmlns:p14="http://schemas.microsoft.com/office/powerpoint/2010/main" val="1900315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8E4A86AA-048E-C7B7-07AB-9BE5AF60F197}"/>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886168BF-99B7-7F35-AFA0-5ACDA9B3B8CE}"/>
              </a:ext>
            </a:extLst>
          </p:cNvPr>
          <p:cNvSpPr>
            <a:spLocks noGrp="1" noChangeArrowheads="1"/>
          </p:cNvSpPr>
          <p:nvPr>
            <p:ph type="sldNum" idx="11"/>
          </p:nvPr>
        </p:nvSpPr>
        <p:spPr>
          <a:ln/>
        </p:spPr>
        <p:txBody>
          <a:bodyPr/>
          <a:lstStyle>
            <a:lvl1pPr>
              <a:defRPr/>
            </a:lvl1pPr>
          </a:lstStyle>
          <a:p>
            <a:pPr>
              <a:defRPr/>
            </a:pPr>
            <a:fld id="{AC8D5102-EBA9-482C-BFFC-F3EAB124F783}" type="slidenum">
              <a:rPr lang="en-AU" altLang="en-US"/>
              <a:pPr>
                <a:defRPr/>
              </a:pPr>
              <a:t>‹#›</a:t>
            </a:fld>
            <a:endParaRPr lang="en-AU" altLang="en-US"/>
          </a:p>
        </p:txBody>
      </p:sp>
    </p:spTree>
    <p:extLst>
      <p:ext uri="{BB962C8B-B14F-4D97-AF65-F5344CB8AC3E}">
        <p14:creationId xmlns:p14="http://schemas.microsoft.com/office/powerpoint/2010/main" val="1976400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CA5D9224-5B5A-95BF-F40B-2A765410D3BC}"/>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B46E58AC-E378-F69F-DA55-93DB6A78DDBC}"/>
              </a:ext>
            </a:extLst>
          </p:cNvPr>
          <p:cNvSpPr>
            <a:spLocks noGrp="1" noChangeArrowheads="1"/>
          </p:cNvSpPr>
          <p:nvPr>
            <p:ph type="sldNum" idx="11"/>
          </p:nvPr>
        </p:nvSpPr>
        <p:spPr>
          <a:ln/>
        </p:spPr>
        <p:txBody>
          <a:bodyPr/>
          <a:lstStyle>
            <a:lvl1pPr>
              <a:defRPr/>
            </a:lvl1pPr>
          </a:lstStyle>
          <a:p>
            <a:pPr>
              <a:defRPr/>
            </a:pPr>
            <a:fld id="{D22DBC88-7976-464F-8D22-9A57B44251AC}" type="slidenum">
              <a:rPr lang="en-AU" altLang="en-US"/>
              <a:pPr>
                <a:defRPr/>
              </a:pPr>
              <a:t>‹#›</a:t>
            </a:fld>
            <a:endParaRPr lang="en-AU" altLang="en-US"/>
          </a:p>
        </p:txBody>
      </p:sp>
    </p:spTree>
    <p:extLst>
      <p:ext uri="{BB962C8B-B14F-4D97-AF65-F5344CB8AC3E}">
        <p14:creationId xmlns:p14="http://schemas.microsoft.com/office/powerpoint/2010/main" val="983113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7943F7E2-D99E-FDCC-93BC-B797E988812C}"/>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590144AF-602B-FA62-8515-79DDB67628AA}"/>
              </a:ext>
            </a:extLst>
          </p:cNvPr>
          <p:cNvSpPr>
            <a:spLocks noGrp="1" noChangeArrowheads="1"/>
          </p:cNvSpPr>
          <p:nvPr>
            <p:ph type="sldNum" idx="11"/>
          </p:nvPr>
        </p:nvSpPr>
        <p:spPr>
          <a:ln/>
        </p:spPr>
        <p:txBody>
          <a:bodyPr/>
          <a:lstStyle>
            <a:lvl1pPr>
              <a:defRPr/>
            </a:lvl1pPr>
          </a:lstStyle>
          <a:p>
            <a:pPr>
              <a:defRPr/>
            </a:pPr>
            <a:fld id="{3497E8C4-DFA3-4CD8-AFF0-6095962B7A4D}" type="slidenum">
              <a:rPr lang="en-AU" altLang="en-US"/>
              <a:pPr>
                <a:defRPr/>
              </a:pPr>
              <a:t>‹#›</a:t>
            </a:fld>
            <a:endParaRPr lang="en-AU" altLang="en-US"/>
          </a:p>
        </p:txBody>
      </p:sp>
    </p:spTree>
    <p:extLst>
      <p:ext uri="{BB962C8B-B14F-4D97-AF65-F5344CB8AC3E}">
        <p14:creationId xmlns:p14="http://schemas.microsoft.com/office/powerpoint/2010/main" val="1408043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DD9B6668-052F-C5BE-CC51-CCBB753F93BB}"/>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11BD4042-1565-6AD1-3A96-49BEE4AA5E93}"/>
              </a:ext>
            </a:extLst>
          </p:cNvPr>
          <p:cNvSpPr>
            <a:spLocks noGrp="1" noChangeArrowheads="1"/>
          </p:cNvSpPr>
          <p:nvPr>
            <p:ph type="sldNum" idx="11"/>
          </p:nvPr>
        </p:nvSpPr>
        <p:spPr>
          <a:ln/>
        </p:spPr>
        <p:txBody>
          <a:bodyPr/>
          <a:lstStyle>
            <a:lvl1pPr>
              <a:defRPr/>
            </a:lvl1pPr>
          </a:lstStyle>
          <a:p>
            <a:pPr>
              <a:defRPr/>
            </a:pPr>
            <a:fld id="{57A5EFBC-5B06-4A95-988B-49D14A9D44A8}" type="slidenum">
              <a:rPr lang="en-AU" altLang="en-US"/>
              <a:pPr>
                <a:defRPr/>
              </a:pPr>
              <a:t>‹#›</a:t>
            </a:fld>
            <a:endParaRPr lang="en-AU" altLang="en-US"/>
          </a:p>
        </p:txBody>
      </p:sp>
    </p:spTree>
    <p:extLst>
      <p:ext uri="{BB962C8B-B14F-4D97-AF65-F5344CB8AC3E}">
        <p14:creationId xmlns:p14="http://schemas.microsoft.com/office/powerpoint/2010/main" val="14150778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4">
            <a:extLst>
              <a:ext uri="{FF2B5EF4-FFF2-40B4-BE49-F238E27FC236}">
                <a16:creationId xmlns:a16="http://schemas.microsoft.com/office/drawing/2014/main" id="{D9F85892-083C-D21D-0032-6B5E59134453}"/>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4B97FE1D-8B41-E891-5E19-D8AFEFD0EAD1}"/>
              </a:ext>
            </a:extLst>
          </p:cNvPr>
          <p:cNvSpPr>
            <a:spLocks noGrp="1" noChangeArrowheads="1"/>
          </p:cNvSpPr>
          <p:nvPr>
            <p:ph type="sldNum" idx="11"/>
          </p:nvPr>
        </p:nvSpPr>
        <p:spPr>
          <a:ln/>
        </p:spPr>
        <p:txBody>
          <a:bodyPr/>
          <a:lstStyle>
            <a:lvl1pPr>
              <a:defRPr/>
            </a:lvl1pPr>
          </a:lstStyle>
          <a:p>
            <a:pPr>
              <a:defRPr/>
            </a:pPr>
            <a:fld id="{C37ECDB4-9E32-47B9-B5F3-C851DC1B1A0F}" type="slidenum">
              <a:rPr lang="en-AU" altLang="en-US"/>
              <a:pPr>
                <a:defRPr/>
              </a:pPr>
              <a:t>‹#›</a:t>
            </a:fld>
            <a:endParaRPr lang="en-AU" altLang="en-US"/>
          </a:p>
        </p:txBody>
      </p:sp>
    </p:spTree>
    <p:extLst>
      <p:ext uri="{BB962C8B-B14F-4D97-AF65-F5344CB8AC3E}">
        <p14:creationId xmlns:p14="http://schemas.microsoft.com/office/powerpoint/2010/main" val="2849953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2287F4DE-4CE1-12BE-9522-FB8B28703A8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C59E9CB8-50D8-CD1C-4198-0FF87BDD999D}"/>
              </a:ext>
            </a:extLst>
          </p:cNvPr>
          <p:cNvSpPr>
            <a:spLocks noGrp="1" noChangeArrowheads="1"/>
          </p:cNvSpPr>
          <p:nvPr>
            <p:ph type="sldNum" idx="11"/>
          </p:nvPr>
        </p:nvSpPr>
        <p:spPr>
          <a:ln/>
        </p:spPr>
        <p:txBody>
          <a:bodyPr/>
          <a:lstStyle>
            <a:lvl1pPr>
              <a:defRPr/>
            </a:lvl1pPr>
          </a:lstStyle>
          <a:p>
            <a:pPr>
              <a:defRPr/>
            </a:pPr>
            <a:fld id="{ECAC7B8C-CA55-4A0D-B669-9B59C90572E7}" type="slidenum">
              <a:rPr lang="en-AU" altLang="en-US"/>
              <a:pPr>
                <a:defRPr/>
              </a:pPr>
              <a:t>‹#›</a:t>
            </a:fld>
            <a:endParaRPr lang="en-AU" altLang="en-US"/>
          </a:p>
        </p:txBody>
      </p:sp>
    </p:spTree>
    <p:extLst>
      <p:ext uri="{BB962C8B-B14F-4D97-AF65-F5344CB8AC3E}">
        <p14:creationId xmlns:p14="http://schemas.microsoft.com/office/powerpoint/2010/main" val="36091720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4">
            <a:extLst>
              <a:ext uri="{FF2B5EF4-FFF2-40B4-BE49-F238E27FC236}">
                <a16:creationId xmlns:a16="http://schemas.microsoft.com/office/drawing/2014/main" id="{0D5E3005-DEE0-0C80-5361-9E45563096A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FE36E0F9-B846-6292-2F4A-9FE3B790534E}"/>
              </a:ext>
            </a:extLst>
          </p:cNvPr>
          <p:cNvSpPr>
            <a:spLocks noGrp="1" noChangeArrowheads="1"/>
          </p:cNvSpPr>
          <p:nvPr>
            <p:ph type="sldNum" idx="11"/>
          </p:nvPr>
        </p:nvSpPr>
        <p:spPr>
          <a:ln/>
        </p:spPr>
        <p:txBody>
          <a:bodyPr/>
          <a:lstStyle>
            <a:lvl1pPr>
              <a:defRPr/>
            </a:lvl1pPr>
          </a:lstStyle>
          <a:p>
            <a:pPr>
              <a:defRPr/>
            </a:pPr>
            <a:fld id="{C4B332F4-2E89-4961-9A6E-98DDB00D8119}" type="slidenum">
              <a:rPr lang="en-AU" altLang="en-US"/>
              <a:pPr>
                <a:defRPr/>
              </a:pPr>
              <a:t>‹#›</a:t>
            </a:fld>
            <a:endParaRPr lang="en-AU" altLang="en-US"/>
          </a:p>
        </p:txBody>
      </p:sp>
    </p:spTree>
    <p:extLst>
      <p:ext uri="{BB962C8B-B14F-4D97-AF65-F5344CB8AC3E}">
        <p14:creationId xmlns:p14="http://schemas.microsoft.com/office/powerpoint/2010/main" val="4129936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346E58EC-9686-555A-73EA-CF201CB511B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B88ABACE-FBE8-1960-56F4-64FD832B14F6}"/>
              </a:ext>
            </a:extLst>
          </p:cNvPr>
          <p:cNvSpPr>
            <a:spLocks noGrp="1" noChangeArrowheads="1"/>
          </p:cNvSpPr>
          <p:nvPr>
            <p:ph type="sldNum" idx="11"/>
          </p:nvPr>
        </p:nvSpPr>
        <p:spPr>
          <a:ln/>
        </p:spPr>
        <p:txBody>
          <a:bodyPr/>
          <a:lstStyle>
            <a:lvl1pPr>
              <a:defRPr/>
            </a:lvl1pPr>
          </a:lstStyle>
          <a:p>
            <a:pPr>
              <a:defRPr/>
            </a:pPr>
            <a:fld id="{C3F01F24-5786-4A25-A7E1-0DDFB2EA25C2}" type="slidenum">
              <a:rPr lang="en-AU" altLang="en-US"/>
              <a:pPr>
                <a:defRPr/>
              </a:pPr>
              <a:t>‹#›</a:t>
            </a:fld>
            <a:endParaRPr lang="en-AU" altLang="en-US"/>
          </a:p>
        </p:txBody>
      </p:sp>
    </p:spTree>
    <p:extLst>
      <p:ext uri="{BB962C8B-B14F-4D97-AF65-F5344CB8AC3E}">
        <p14:creationId xmlns:p14="http://schemas.microsoft.com/office/powerpoint/2010/main" val="12805945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A441F849-5BC0-7EF1-C395-6E5E08B60AAE}"/>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8" name="Rectangle 6">
            <a:extLst>
              <a:ext uri="{FF2B5EF4-FFF2-40B4-BE49-F238E27FC236}">
                <a16:creationId xmlns:a16="http://schemas.microsoft.com/office/drawing/2014/main" id="{7275139C-EDB1-7B83-6261-6D19200A19DC}"/>
              </a:ext>
            </a:extLst>
          </p:cNvPr>
          <p:cNvSpPr>
            <a:spLocks noGrp="1" noChangeArrowheads="1"/>
          </p:cNvSpPr>
          <p:nvPr>
            <p:ph type="sldNum" idx="11"/>
          </p:nvPr>
        </p:nvSpPr>
        <p:spPr>
          <a:ln/>
        </p:spPr>
        <p:txBody>
          <a:bodyPr/>
          <a:lstStyle>
            <a:lvl1pPr>
              <a:defRPr/>
            </a:lvl1pPr>
          </a:lstStyle>
          <a:p>
            <a:pPr>
              <a:defRPr/>
            </a:pPr>
            <a:fld id="{4A971614-3957-48AC-A976-DD157E366352}" type="slidenum">
              <a:rPr lang="en-AU" altLang="en-US"/>
              <a:pPr>
                <a:defRPr/>
              </a:pPr>
              <a:t>‹#›</a:t>
            </a:fld>
            <a:endParaRPr lang="en-AU" altLang="en-US"/>
          </a:p>
        </p:txBody>
      </p:sp>
    </p:spTree>
    <p:extLst>
      <p:ext uri="{BB962C8B-B14F-4D97-AF65-F5344CB8AC3E}">
        <p14:creationId xmlns:p14="http://schemas.microsoft.com/office/powerpoint/2010/main" val="1721864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B43B0E74-E790-5D5C-2C4F-19FA5480F17C}"/>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4" name="Rectangle 6">
            <a:extLst>
              <a:ext uri="{FF2B5EF4-FFF2-40B4-BE49-F238E27FC236}">
                <a16:creationId xmlns:a16="http://schemas.microsoft.com/office/drawing/2014/main" id="{95EE9193-B23B-686C-77AE-CFBF7777937E}"/>
              </a:ext>
            </a:extLst>
          </p:cNvPr>
          <p:cNvSpPr>
            <a:spLocks noGrp="1" noChangeArrowheads="1"/>
          </p:cNvSpPr>
          <p:nvPr>
            <p:ph type="sldNum" idx="11"/>
          </p:nvPr>
        </p:nvSpPr>
        <p:spPr>
          <a:ln/>
        </p:spPr>
        <p:txBody>
          <a:bodyPr/>
          <a:lstStyle>
            <a:lvl1pPr>
              <a:defRPr/>
            </a:lvl1pPr>
          </a:lstStyle>
          <a:p>
            <a:pPr>
              <a:defRPr/>
            </a:pPr>
            <a:fld id="{C8E0CAFB-0D50-4800-916B-54BEEAF618C4}" type="slidenum">
              <a:rPr lang="en-AU" altLang="en-US"/>
              <a:pPr>
                <a:defRPr/>
              </a:pPr>
              <a:t>‹#›</a:t>
            </a:fld>
            <a:endParaRPr lang="en-AU" altLang="en-US"/>
          </a:p>
        </p:txBody>
      </p:sp>
    </p:spTree>
    <p:extLst>
      <p:ext uri="{BB962C8B-B14F-4D97-AF65-F5344CB8AC3E}">
        <p14:creationId xmlns:p14="http://schemas.microsoft.com/office/powerpoint/2010/main" val="20250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a:extLst>
              <a:ext uri="{FF2B5EF4-FFF2-40B4-BE49-F238E27FC236}">
                <a16:creationId xmlns:a16="http://schemas.microsoft.com/office/drawing/2014/main" id="{F4148AB7-692E-6332-1DDB-95156BAEA2E7}"/>
              </a:ext>
            </a:extLst>
          </p:cNvPr>
          <p:cNvSpPr>
            <a:spLocks noGrp="1" noChangeArrowheads="1"/>
          </p:cNvSpPr>
          <p:nvPr>
            <p:ph type="sldNum" idx="10"/>
          </p:nvPr>
        </p:nvSpPr>
        <p:spPr>
          <a:ln/>
        </p:spPr>
        <p:txBody>
          <a:bodyPr/>
          <a:lstStyle>
            <a:lvl1pPr>
              <a:defRPr/>
            </a:lvl1pPr>
          </a:lstStyle>
          <a:p>
            <a:pPr>
              <a:defRPr/>
            </a:pPr>
            <a:fld id="{B857E46F-2B5D-4C1F-B11C-E21A92847FD3}" type="slidenum">
              <a:rPr lang="en-AU" altLang="en-US"/>
              <a:pPr>
                <a:defRPr/>
              </a:pPr>
              <a:t>‹#›</a:t>
            </a:fld>
            <a:endParaRPr lang="en-AU" altLang="en-US"/>
          </a:p>
        </p:txBody>
      </p:sp>
    </p:spTree>
    <p:extLst>
      <p:ext uri="{BB962C8B-B14F-4D97-AF65-F5344CB8AC3E}">
        <p14:creationId xmlns:p14="http://schemas.microsoft.com/office/powerpoint/2010/main" val="1182098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56745E9-93F6-9F75-0C54-82441C409CDD}"/>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3" name="Rectangle 6">
            <a:extLst>
              <a:ext uri="{FF2B5EF4-FFF2-40B4-BE49-F238E27FC236}">
                <a16:creationId xmlns:a16="http://schemas.microsoft.com/office/drawing/2014/main" id="{CFF46C30-3DC9-D377-8049-0607A100577D}"/>
              </a:ext>
            </a:extLst>
          </p:cNvPr>
          <p:cNvSpPr>
            <a:spLocks noGrp="1" noChangeArrowheads="1"/>
          </p:cNvSpPr>
          <p:nvPr>
            <p:ph type="sldNum" idx="11"/>
          </p:nvPr>
        </p:nvSpPr>
        <p:spPr>
          <a:ln/>
        </p:spPr>
        <p:txBody>
          <a:bodyPr/>
          <a:lstStyle>
            <a:lvl1pPr>
              <a:defRPr/>
            </a:lvl1pPr>
          </a:lstStyle>
          <a:p>
            <a:pPr>
              <a:defRPr/>
            </a:pPr>
            <a:fld id="{D6606023-35DB-45BC-9854-5B2DF03ECA4D}" type="slidenum">
              <a:rPr lang="en-AU" altLang="en-US"/>
              <a:pPr>
                <a:defRPr/>
              </a:pPr>
              <a:t>‹#›</a:t>
            </a:fld>
            <a:endParaRPr lang="en-AU" altLang="en-US"/>
          </a:p>
        </p:txBody>
      </p:sp>
    </p:spTree>
    <p:extLst>
      <p:ext uri="{BB962C8B-B14F-4D97-AF65-F5344CB8AC3E}">
        <p14:creationId xmlns:p14="http://schemas.microsoft.com/office/powerpoint/2010/main" val="10437460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9215DA82-63BE-060B-568E-3123FB98A256}"/>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76ECF038-E615-71EB-5095-F9EB36FDB6B4}"/>
              </a:ext>
            </a:extLst>
          </p:cNvPr>
          <p:cNvSpPr>
            <a:spLocks noGrp="1" noChangeArrowheads="1"/>
          </p:cNvSpPr>
          <p:nvPr>
            <p:ph type="sldNum" idx="11"/>
          </p:nvPr>
        </p:nvSpPr>
        <p:spPr>
          <a:ln/>
        </p:spPr>
        <p:txBody>
          <a:bodyPr/>
          <a:lstStyle>
            <a:lvl1pPr>
              <a:defRPr/>
            </a:lvl1pPr>
          </a:lstStyle>
          <a:p>
            <a:pPr>
              <a:defRPr/>
            </a:pPr>
            <a:fld id="{65906A6D-C41E-4635-9A88-70E22DD7BB20}" type="slidenum">
              <a:rPr lang="en-AU" altLang="en-US"/>
              <a:pPr>
                <a:defRPr/>
              </a:pPr>
              <a:t>‹#›</a:t>
            </a:fld>
            <a:endParaRPr lang="en-AU" altLang="en-US"/>
          </a:p>
        </p:txBody>
      </p:sp>
    </p:spTree>
    <p:extLst>
      <p:ext uri="{BB962C8B-B14F-4D97-AF65-F5344CB8AC3E}">
        <p14:creationId xmlns:p14="http://schemas.microsoft.com/office/powerpoint/2010/main" val="569355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58AF9373-9A7D-C115-BAE6-4A8A36D2B348}"/>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85E90428-44A0-1D80-C683-2EE835C3940B}"/>
              </a:ext>
            </a:extLst>
          </p:cNvPr>
          <p:cNvSpPr>
            <a:spLocks noGrp="1" noChangeArrowheads="1"/>
          </p:cNvSpPr>
          <p:nvPr>
            <p:ph type="sldNum" idx="11"/>
          </p:nvPr>
        </p:nvSpPr>
        <p:spPr>
          <a:ln/>
        </p:spPr>
        <p:txBody>
          <a:bodyPr/>
          <a:lstStyle>
            <a:lvl1pPr>
              <a:defRPr/>
            </a:lvl1pPr>
          </a:lstStyle>
          <a:p>
            <a:pPr>
              <a:defRPr/>
            </a:pPr>
            <a:fld id="{1FB090F7-4F6A-474F-AA50-70F88BC2759C}" type="slidenum">
              <a:rPr lang="en-AU" altLang="en-US"/>
              <a:pPr>
                <a:defRPr/>
              </a:pPr>
              <a:t>‹#›</a:t>
            </a:fld>
            <a:endParaRPr lang="en-AU" altLang="en-US"/>
          </a:p>
        </p:txBody>
      </p:sp>
    </p:spTree>
    <p:extLst>
      <p:ext uri="{BB962C8B-B14F-4D97-AF65-F5344CB8AC3E}">
        <p14:creationId xmlns:p14="http://schemas.microsoft.com/office/powerpoint/2010/main" val="2792807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136276C2-3042-D4C0-B474-F9851521DD92}"/>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896FD2C3-94EF-C904-7F34-D59FE8919417}"/>
              </a:ext>
            </a:extLst>
          </p:cNvPr>
          <p:cNvSpPr>
            <a:spLocks noGrp="1" noChangeArrowheads="1"/>
          </p:cNvSpPr>
          <p:nvPr>
            <p:ph type="sldNum" idx="11"/>
          </p:nvPr>
        </p:nvSpPr>
        <p:spPr>
          <a:ln/>
        </p:spPr>
        <p:txBody>
          <a:bodyPr/>
          <a:lstStyle>
            <a:lvl1pPr>
              <a:defRPr/>
            </a:lvl1pPr>
          </a:lstStyle>
          <a:p>
            <a:pPr>
              <a:defRPr/>
            </a:pPr>
            <a:fld id="{CF3284D4-F610-4A85-B8FC-7637FB684EE7}" type="slidenum">
              <a:rPr lang="en-AU" altLang="en-US"/>
              <a:pPr>
                <a:defRPr/>
              </a:pPr>
              <a:t>‹#›</a:t>
            </a:fld>
            <a:endParaRPr lang="en-AU" altLang="en-US"/>
          </a:p>
        </p:txBody>
      </p:sp>
    </p:spTree>
    <p:extLst>
      <p:ext uri="{BB962C8B-B14F-4D97-AF65-F5344CB8AC3E}">
        <p14:creationId xmlns:p14="http://schemas.microsoft.com/office/powerpoint/2010/main" val="3598930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C476A90E-050E-B140-DC43-927527D166FA}"/>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EE2D2725-F139-872D-6C5B-80E91CAC4E15}"/>
              </a:ext>
            </a:extLst>
          </p:cNvPr>
          <p:cNvSpPr>
            <a:spLocks noGrp="1" noChangeArrowheads="1"/>
          </p:cNvSpPr>
          <p:nvPr>
            <p:ph type="sldNum" idx="11"/>
          </p:nvPr>
        </p:nvSpPr>
        <p:spPr>
          <a:ln/>
        </p:spPr>
        <p:txBody>
          <a:bodyPr/>
          <a:lstStyle>
            <a:lvl1pPr>
              <a:defRPr/>
            </a:lvl1pPr>
          </a:lstStyle>
          <a:p>
            <a:pPr>
              <a:defRPr/>
            </a:pPr>
            <a:fld id="{C8D7C0D7-E87D-48DF-8CD9-17DD6FA25402}" type="slidenum">
              <a:rPr lang="en-AU" altLang="en-US"/>
              <a:pPr>
                <a:defRPr/>
              </a:pPr>
              <a:t>‹#›</a:t>
            </a:fld>
            <a:endParaRPr lang="en-AU" altLang="en-US"/>
          </a:p>
        </p:txBody>
      </p:sp>
    </p:spTree>
    <p:extLst>
      <p:ext uri="{BB962C8B-B14F-4D97-AF65-F5344CB8AC3E}">
        <p14:creationId xmlns:p14="http://schemas.microsoft.com/office/powerpoint/2010/main" val="4066568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3984819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6774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Tree>
    <p:extLst>
      <p:ext uri="{BB962C8B-B14F-4D97-AF65-F5344CB8AC3E}">
        <p14:creationId xmlns:p14="http://schemas.microsoft.com/office/powerpoint/2010/main" val="636522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324488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4309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963736EC-B4C3-2DAE-FE83-9ED0B03F7A6E}"/>
              </a:ext>
            </a:extLst>
          </p:cNvPr>
          <p:cNvSpPr>
            <a:spLocks noGrp="1" noChangeArrowheads="1"/>
          </p:cNvSpPr>
          <p:nvPr>
            <p:ph type="sldNum" idx="10"/>
          </p:nvPr>
        </p:nvSpPr>
        <p:spPr>
          <a:ln/>
        </p:spPr>
        <p:txBody>
          <a:bodyPr/>
          <a:lstStyle>
            <a:lvl1pPr>
              <a:defRPr/>
            </a:lvl1pPr>
          </a:lstStyle>
          <a:p>
            <a:pPr>
              <a:defRPr/>
            </a:pPr>
            <a:fld id="{A9FD42FC-150F-45E4-A77B-7A7DD8BBD413}" type="slidenum">
              <a:rPr lang="en-AU" altLang="en-US"/>
              <a:pPr>
                <a:defRPr/>
              </a:pPr>
              <a:t>‹#›</a:t>
            </a:fld>
            <a:endParaRPr lang="en-AU" altLang="en-US"/>
          </a:p>
        </p:txBody>
      </p:sp>
    </p:spTree>
    <p:extLst>
      <p:ext uri="{BB962C8B-B14F-4D97-AF65-F5344CB8AC3E}">
        <p14:creationId xmlns:p14="http://schemas.microsoft.com/office/powerpoint/2010/main" val="8081707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286351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510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829660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55989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682397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1932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5">
            <a:extLst>
              <a:ext uri="{FF2B5EF4-FFF2-40B4-BE49-F238E27FC236}">
                <a16:creationId xmlns:a16="http://schemas.microsoft.com/office/drawing/2014/main" id="{5DC73CF6-5EA2-B314-E286-0FAEEE32EAE5}"/>
              </a:ext>
            </a:extLst>
          </p:cNvPr>
          <p:cNvSpPr>
            <a:spLocks noGrp="1" noChangeArrowheads="1"/>
          </p:cNvSpPr>
          <p:nvPr>
            <p:ph type="sldNum" idx="10"/>
          </p:nvPr>
        </p:nvSpPr>
        <p:spPr>
          <a:ln/>
        </p:spPr>
        <p:txBody>
          <a:bodyPr/>
          <a:lstStyle>
            <a:lvl1pPr>
              <a:defRPr/>
            </a:lvl1pPr>
          </a:lstStyle>
          <a:p>
            <a:pPr>
              <a:defRPr/>
            </a:pPr>
            <a:fld id="{2DF7FC5A-2B9A-4979-BD56-1FFE8A514FDB}" type="slidenum">
              <a:rPr lang="en-AU" altLang="en-US"/>
              <a:pPr>
                <a:defRPr/>
              </a:pPr>
              <a:t>‹#›</a:t>
            </a:fld>
            <a:endParaRPr lang="en-AU" altLang="en-US"/>
          </a:p>
        </p:txBody>
      </p:sp>
    </p:spTree>
    <p:extLst>
      <p:ext uri="{BB962C8B-B14F-4D97-AF65-F5344CB8AC3E}">
        <p14:creationId xmlns:p14="http://schemas.microsoft.com/office/powerpoint/2010/main" val="2812884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7CC396CD-2EA4-FC0C-25EE-62878C90DCC7}"/>
              </a:ext>
            </a:extLst>
          </p:cNvPr>
          <p:cNvSpPr>
            <a:spLocks noGrp="1" noChangeArrowheads="1"/>
          </p:cNvSpPr>
          <p:nvPr>
            <p:ph type="sldNum" idx="10"/>
          </p:nvPr>
        </p:nvSpPr>
        <p:spPr>
          <a:ln/>
        </p:spPr>
        <p:txBody>
          <a:bodyPr/>
          <a:lstStyle>
            <a:lvl1pPr>
              <a:defRPr/>
            </a:lvl1pPr>
          </a:lstStyle>
          <a:p>
            <a:pPr>
              <a:defRPr/>
            </a:pPr>
            <a:fld id="{20B92FCB-FCF7-4D68-8FB5-E42DE1C55B53}" type="slidenum">
              <a:rPr lang="en-AU" altLang="en-US"/>
              <a:pPr>
                <a:defRPr/>
              </a:pPr>
              <a:t>‹#›</a:t>
            </a:fld>
            <a:endParaRPr lang="en-AU" altLang="en-US"/>
          </a:p>
        </p:txBody>
      </p:sp>
    </p:spTree>
    <p:extLst>
      <p:ext uri="{BB962C8B-B14F-4D97-AF65-F5344CB8AC3E}">
        <p14:creationId xmlns:p14="http://schemas.microsoft.com/office/powerpoint/2010/main" val="6748749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5">
            <a:extLst>
              <a:ext uri="{FF2B5EF4-FFF2-40B4-BE49-F238E27FC236}">
                <a16:creationId xmlns:a16="http://schemas.microsoft.com/office/drawing/2014/main" id="{D4499BCA-6993-488C-039B-C59A0ACBBD81}"/>
              </a:ext>
            </a:extLst>
          </p:cNvPr>
          <p:cNvSpPr>
            <a:spLocks noGrp="1" noChangeArrowheads="1"/>
          </p:cNvSpPr>
          <p:nvPr>
            <p:ph type="sldNum" idx="10"/>
          </p:nvPr>
        </p:nvSpPr>
        <p:spPr>
          <a:ln/>
        </p:spPr>
        <p:txBody>
          <a:bodyPr/>
          <a:lstStyle>
            <a:lvl1pPr>
              <a:defRPr/>
            </a:lvl1pPr>
          </a:lstStyle>
          <a:p>
            <a:pPr>
              <a:defRPr/>
            </a:pPr>
            <a:fld id="{4FB899F6-DDAC-408D-BFCC-C0C085A09FE8}" type="slidenum">
              <a:rPr lang="en-AU" altLang="en-US"/>
              <a:pPr>
                <a:defRPr/>
              </a:pPr>
              <a:t>‹#›</a:t>
            </a:fld>
            <a:endParaRPr lang="en-AU" altLang="en-US"/>
          </a:p>
        </p:txBody>
      </p:sp>
    </p:spTree>
    <p:extLst>
      <p:ext uri="{BB962C8B-B14F-4D97-AF65-F5344CB8AC3E}">
        <p14:creationId xmlns:p14="http://schemas.microsoft.com/office/powerpoint/2010/main" val="34482113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4AE1805C-17C1-4069-B1D9-786A083BB562}"/>
              </a:ext>
            </a:extLst>
          </p:cNvPr>
          <p:cNvSpPr>
            <a:spLocks noGrp="1" noChangeArrowheads="1"/>
          </p:cNvSpPr>
          <p:nvPr>
            <p:ph type="sldNum" idx="10"/>
          </p:nvPr>
        </p:nvSpPr>
        <p:spPr>
          <a:ln/>
        </p:spPr>
        <p:txBody>
          <a:bodyPr/>
          <a:lstStyle>
            <a:lvl1pPr>
              <a:defRPr/>
            </a:lvl1pPr>
          </a:lstStyle>
          <a:p>
            <a:pPr>
              <a:defRPr/>
            </a:pPr>
            <a:fld id="{D3434A5E-18CC-4F27-B5FB-41AEFA7521EA}" type="slidenum">
              <a:rPr lang="en-AU" altLang="en-US"/>
              <a:pPr>
                <a:defRPr/>
              </a:pPr>
              <a:t>‹#›</a:t>
            </a:fld>
            <a:endParaRPr lang="en-AU" altLang="en-US"/>
          </a:p>
        </p:txBody>
      </p:sp>
    </p:spTree>
    <p:extLst>
      <p:ext uri="{BB962C8B-B14F-4D97-AF65-F5344CB8AC3E}">
        <p14:creationId xmlns:p14="http://schemas.microsoft.com/office/powerpoint/2010/main" val="33268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a:extLst>
              <a:ext uri="{FF2B5EF4-FFF2-40B4-BE49-F238E27FC236}">
                <a16:creationId xmlns:a16="http://schemas.microsoft.com/office/drawing/2014/main" id="{F68BF335-B821-D77A-9503-F074F2B10815}"/>
              </a:ext>
            </a:extLst>
          </p:cNvPr>
          <p:cNvSpPr>
            <a:spLocks noGrp="1" noChangeArrowheads="1"/>
          </p:cNvSpPr>
          <p:nvPr>
            <p:ph type="sldNum" idx="10"/>
          </p:nvPr>
        </p:nvSpPr>
        <p:spPr>
          <a:ln/>
        </p:spPr>
        <p:txBody>
          <a:bodyPr/>
          <a:lstStyle>
            <a:lvl1pPr>
              <a:defRPr/>
            </a:lvl1pPr>
          </a:lstStyle>
          <a:p>
            <a:pPr>
              <a:defRPr/>
            </a:pPr>
            <a:fld id="{5907C743-1099-4142-AD31-004747F9F944}" type="slidenum">
              <a:rPr lang="en-AU" altLang="en-US"/>
              <a:pPr>
                <a:defRPr/>
              </a:pPr>
              <a:t>‹#›</a:t>
            </a:fld>
            <a:endParaRPr lang="en-AU" altLang="en-US"/>
          </a:p>
        </p:txBody>
      </p:sp>
    </p:spTree>
    <p:extLst>
      <p:ext uri="{BB962C8B-B14F-4D97-AF65-F5344CB8AC3E}">
        <p14:creationId xmlns:p14="http://schemas.microsoft.com/office/powerpoint/2010/main" val="2178555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5">
            <a:extLst>
              <a:ext uri="{FF2B5EF4-FFF2-40B4-BE49-F238E27FC236}">
                <a16:creationId xmlns:a16="http://schemas.microsoft.com/office/drawing/2014/main" id="{F31EFBE2-6DD0-DC73-1E37-8980F706655B}"/>
              </a:ext>
            </a:extLst>
          </p:cNvPr>
          <p:cNvSpPr>
            <a:spLocks noGrp="1" noChangeArrowheads="1"/>
          </p:cNvSpPr>
          <p:nvPr>
            <p:ph type="sldNum" idx="10"/>
          </p:nvPr>
        </p:nvSpPr>
        <p:spPr>
          <a:ln/>
        </p:spPr>
        <p:txBody>
          <a:bodyPr/>
          <a:lstStyle>
            <a:lvl1pPr>
              <a:defRPr/>
            </a:lvl1pPr>
          </a:lstStyle>
          <a:p>
            <a:pPr>
              <a:defRPr/>
            </a:pPr>
            <a:fld id="{AD7F3CE2-7B1E-4948-8A9A-4C6EC72F06E7}" type="slidenum">
              <a:rPr lang="en-AU" altLang="en-US"/>
              <a:pPr>
                <a:defRPr/>
              </a:pPr>
              <a:t>‹#›</a:t>
            </a:fld>
            <a:endParaRPr lang="en-AU" altLang="en-US"/>
          </a:p>
        </p:txBody>
      </p:sp>
    </p:spTree>
    <p:extLst>
      <p:ext uri="{BB962C8B-B14F-4D97-AF65-F5344CB8AC3E}">
        <p14:creationId xmlns:p14="http://schemas.microsoft.com/office/powerpoint/2010/main" val="31275372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5">
            <a:extLst>
              <a:ext uri="{FF2B5EF4-FFF2-40B4-BE49-F238E27FC236}">
                <a16:creationId xmlns:a16="http://schemas.microsoft.com/office/drawing/2014/main" id="{2393DDE7-56DA-C99D-975A-4C3A9CF97655}"/>
              </a:ext>
            </a:extLst>
          </p:cNvPr>
          <p:cNvSpPr>
            <a:spLocks noGrp="1" noChangeArrowheads="1"/>
          </p:cNvSpPr>
          <p:nvPr>
            <p:ph type="sldNum" idx="10"/>
          </p:nvPr>
        </p:nvSpPr>
        <p:spPr>
          <a:ln/>
        </p:spPr>
        <p:txBody>
          <a:bodyPr/>
          <a:lstStyle>
            <a:lvl1pPr>
              <a:defRPr/>
            </a:lvl1pPr>
          </a:lstStyle>
          <a:p>
            <a:pPr>
              <a:defRPr/>
            </a:pPr>
            <a:fld id="{D86427F1-3316-4FA1-941C-452DAA63E62A}" type="slidenum">
              <a:rPr lang="en-AU" altLang="en-US"/>
              <a:pPr>
                <a:defRPr/>
              </a:pPr>
              <a:t>‹#›</a:t>
            </a:fld>
            <a:endParaRPr lang="en-AU" altLang="en-US"/>
          </a:p>
        </p:txBody>
      </p:sp>
    </p:spTree>
    <p:extLst>
      <p:ext uri="{BB962C8B-B14F-4D97-AF65-F5344CB8AC3E}">
        <p14:creationId xmlns:p14="http://schemas.microsoft.com/office/powerpoint/2010/main" val="12408866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10A00E0-3CF7-AAF7-98B8-EA651FD7FA55}"/>
              </a:ext>
            </a:extLst>
          </p:cNvPr>
          <p:cNvSpPr>
            <a:spLocks noGrp="1" noChangeArrowheads="1"/>
          </p:cNvSpPr>
          <p:nvPr>
            <p:ph type="sldNum" idx="10"/>
          </p:nvPr>
        </p:nvSpPr>
        <p:spPr>
          <a:ln/>
        </p:spPr>
        <p:txBody>
          <a:bodyPr/>
          <a:lstStyle>
            <a:lvl1pPr>
              <a:defRPr/>
            </a:lvl1pPr>
          </a:lstStyle>
          <a:p>
            <a:pPr>
              <a:defRPr/>
            </a:pPr>
            <a:fld id="{8E57AA7E-5AFF-48DA-90D1-E390CF668728}" type="slidenum">
              <a:rPr lang="en-AU" altLang="en-US"/>
              <a:pPr>
                <a:defRPr/>
              </a:pPr>
              <a:t>‹#›</a:t>
            </a:fld>
            <a:endParaRPr lang="en-AU" altLang="en-US"/>
          </a:p>
        </p:txBody>
      </p:sp>
    </p:spTree>
    <p:extLst>
      <p:ext uri="{BB962C8B-B14F-4D97-AF65-F5344CB8AC3E}">
        <p14:creationId xmlns:p14="http://schemas.microsoft.com/office/powerpoint/2010/main" val="26514608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6E145ECA-D0BD-D727-FD83-0854BDC56471}"/>
              </a:ext>
            </a:extLst>
          </p:cNvPr>
          <p:cNvSpPr>
            <a:spLocks noGrp="1" noChangeArrowheads="1"/>
          </p:cNvSpPr>
          <p:nvPr>
            <p:ph type="sldNum" idx="10"/>
          </p:nvPr>
        </p:nvSpPr>
        <p:spPr>
          <a:ln/>
        </p:spPr>
        <p:txBody>
          <a:bodyPr/>
          <a:lstStyle>
            <a:lvl1pPr>
              <a:defRPr/>
            </a:lvl1pPr>
          </a:lstStyle>
          <a:p>
            <a:pPr>
              <a:defRPr/>
            </a:pPr>
            <a:fld id="{35601D9C-4409-441C-88B4-0CBFCEF9D79F}" type="slidenum">
              <a:rPr lang="en-AU" altLang="en-US"/>
              <a:pPr>
                <a:defRPr/>
              </a:pPr>
              <a:t>‹#›</a:t>
            </a:fld>
            <a:endParaRPr lang="en-AU" altLang="en-US"/>
          </a:p>
        </p:txBody>
      </p:sp>
    </p:spTree>
    <p:extLst>
      <p:ext uri="{BB962C8B-B14F-4D97-AF65-F5344CB8AC3E}">
        <p14:creationId xmlns:p14="http://schemas.microsoft.com/office/powerpoint/2010/main" val="38494216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9FFF0CCC-02E8-59BC-E66D-985586B3F179}"/>
              </a:ext>
            </a:extLst>
          </p:cNvPr>
          <p:cNvSpPr>
            <a:spLocks noGrp="1" noChangeArrowheads="1"/>
          </p:cNvSpPr>
          <p:nvPr>
            <p:ph type="sldNum" idx="10"/>
          </p:nvPr>
        </p:nvSpPr>
        <p:spPr>
          <a:ln/>
        </p:spPr>
        <p:txBody>
          <a:bodyPr/>
          <a:lstStyle>
            <a:lvl1pPr>
              <a:defRPr/>
            </a:lvl1pPr>
          </a:lstStyle>
          <a:p>
            <a:pPr>
              <a:defRPr/>
            </a:pPr>
            <a:fld id="{C084F5D4-56A4-4902-B4F1-961D1B79FD81}" type="slidenum">
              <a:rPr lang="en-AU" altLang="en-US"/>
              <a:pPr>
                <a:defRPr/>
              </a:pPr>
              <a:t>‹#›</a:t>
            </a:fld>
            <a:endParaRPr lang="en-AU" altLang="en-US"/>
          </a:p>
        </p:txBody>
      </p:sp>
    </p:spTree>
    <p:extLst>
      <p:ext uri="{BB962C8B-B14F-4D97-AF65-F5344CB8AC3E}">
        <p14:creationId xmlns:p14="http://schemas.microsoft.com/office/powerpoint/2010/main" val="5657278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A15FF25F-6293-2BA8-A4DA-02B8E82A54F0}"/>
              </a:ext>
            </a:extLst>
          </p:cNvPr>
          <p:cNvSpPr>
            <a:spLocks noGrp="1" noChangeArrowheads="1"/>
          </p:cNvSpPr>
          <p:nvPr>
            <p:ph type="sldNum" idx="10"/>
          </p:nvPr>
        </p:nvSpPr>
        <p:spPr>
          <a:ln/>
        </p:spPr>
        <p:txBody>
          <a:bodyPr/>
          <a:lstStyle>
            <a:lvl1pPr>
              <a:defRPr/>
            </a:lvl1pPr>
          </a:lstStyle>
          <a:p>
            <a:pPr>
              <a:defRPr/>
            </a:pPr>
            <a:fld id="{C8C26445-AFD3-400E-98E6-47D161DB0DE2}" type="slidenum">
              <a:rPr lang="en-AU" altLang="en-US"/>
              <a:pPr>
                <a:defRPr/>
              </a:pPr>
              <a:t>‹#›</a:t>
            </a:fld>
            <a:endParaRPr lang="en-AU" altLang="en-US"/>
          </a:p>
        </p:txBody>
      </p:sp>
    </p:spTree>
    <p:extLst>
      <p:ext uri="{BB962C8B-B14F-4D97-AF65-F5344CB8AC3E}">
        <p14:creationId xmlns:p14="http://schemas.microsoft.com/office/powerpoint/2010/main" val="26183654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7F7042A9-8D5B-8234-87BC-97D5E003A0BE}"/>
              </a:ext>
            </a:extLst>
          </p:cNvPr>
          <p:cNvSpPr>
            <a:spLocks noGrp="1" noChangeArrowheads="1"/>
          </p:cNvSpPr>
          <p:nvPr>
            <p:ph type="sldNum" idx="10"/>
          </p:nvPr>
        </p:nvSpPr>
        <p:spPr>
          <a:ln/>
        </p:spPr>
        <p:txBody>
          <a:bodyPr/>
          <a:lstStyle>
            <a:lvl1pPr>
              <a:defRPr/>
            </a:lvl1pPr>
          </a:lstStyle>
          <a:p>
            <a:pPr>
              <a:defRPr/>
            </a:pPr>
            <a:fld id="{331DA4ED-F307-4260-9095-F649FB6E25CF}" type="slidenum">
              <a:rPr lang="en-AU" altLang="en-US"/>
              <a:pPr>
                <a:defRPr/>
              </a:pPr>
              <a:t>‹#›</a:t>
            </a:fld>
            <a:endParaRPr lang="en-AU" altLang="en-US"/>
          </a:p>
        </p:txBody>
      </p:sp>
    </p:spTree>
    <p:extLst>
      <p:ext uri="{BB962C8B-B14F-4D97-AF65-F5344CB8AC3E}">
        <p14:creationId xmlns:p14="http://schemas.microsoft.com/office/powerpoint/2010/main" val="10703400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6">
            <a:extLst>
              <a:ext uri="{FF2B5EF4-FFF2-40B4-BE49-F238E27FC236}">
                <a16:creationId xmlns:a16="http://schemas.microsoft.com/office/drawing/2014/main" id="{85FDB347-A460-8C83-9755-A6323D8D0B84}"/>
              </a:ext>
            </a:extLst>
          </p:cNvPr>
          <p:cNvSpPr>
            <a:spLocks noGrp="1" noChangeArrowheads="1"/>
          </p:cNvSpPr>
          <p:nvPr>
            <p:ph type="sldNum" idx="10"/>
          </p:nvPr>
        </p:nvSpPr>
        <p:spPr>
          <a:ln/>
        </p:spPr>
        <p:txBody>
          <a:bodyPr/>
          <a:lstStyle>
            <a:lvl1pPr>
              <a:defRPr/>
            </a:lvl1pPr>
          </a:lstStyle>
          <a:p>
            <a:pPr>
              <a:defRPr/>
            </a:pPr>
            <a:fld id="{C5CB76D4-B3AD-4D00-ADF0-6C8E04B64FCA}" type="slidenum">
              <a:rPr lang="en-AU" altLang="en-US"/>
              <a:pPr>
                <a:defRPr/>
              </a:pPr>
              <a:t>‹#›</a:t>
            </a:fld>
            <a:endParaRPr lang="en-AU" altLang="en-US"/>
          </a:p>
        </p:txBody>
      </p:sp>
    </p:spTree>
    <p:extLst>
      <p:ext uri="{BB962C8B-B14F-4D97-AF65-F5344CB8AC3E}">
        <p14:creationId xmlns:p14="http://schemas.microsoft.com/office/powerpoint/2010/main" val="36055239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8335CE0E-4F2A-03A6-B4F2-B598AEEB6640}"/>
              </a:ext>
            </a:extLst>
          </p:cNvPr>
          <p:cNvSpPr>
            <a:spLocks noGrp="1" noChangeArrowheads="1"/>
          </p:cNvSpPr>
          <p:nvPr>
            <p:ph type="sldNum" idx="10"/>
          </p:nvPr>
        </p:nvSpPr>
        <p:spPr>
          <a:ln/>
        </p:spPr>
        <p:txBody>
          <a:bodyPr/>
          <a:lstStyle>
            <a:lvl1pPr>
              <a:defRPr/>
            </a:lvl1pPr>
          </a:lstStyle>
          <a:p>
            <a:pPr>
              <a:defRPr/>
            </a:pPr>
            <a:fld id="{E6CDF43C-06F3-481E-80AE-F13F95341A16}" type="slidenum">
              <a:rPr lang="en-AU" altLang="en-US"/>
              <a:pPr>
                <a:defRPr/>
              </a:pPr>
              <a:t>‹#›</a:t>
            </a:fld>
            <a:endParaRPr lang="en-AU" altLang="en-US"/>
          </a:p>
        </p:txBody>
      </p:sp>
    </p:spTree>
    <p:extLst>
      <p:ext uri="{BB962C8B-B14F-4D97-AF65-F5344CB8AC3E}">
        <p14:creationId xmlns:p14="http://schemas.microsoft.com/office/powerpoint/2010/main" val="26512065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6">
            <a:extLst>
              <a:ext uri="{FF2B5EF4-FFF2-40B4-BE49-F238E27FC236}">
                <a16:creationId xmlns:a16="http://schemas.microsoft.com/office/drawing/2014/main" id="{61A2F6D5-D6FF-2BCE-C77C-BAFBF2F9407A}"/>
              </a:ext>
            </a:extLst>
          </p:cNvPr>
          <p:cNvSpPr>
            <a:spLocks noGrp="1" noChangeArrowheads="1"/>
          </p:cNvSpPr>
          <p:nvPr>
            <p:ph type="sldNum" idx="10"/>
          </p:nvPr>
        </p:nvSpPr>
        <p:spPr>
          <a:ln/>
        </p:spPr>
        <p:txBody>
          <a:bodyPr/>
          <a:lstStyle>
            <a:lvl1pPr>
              <a:defRPr/>
            </a:lvl1pPr>
          </a:lstStyle>
          <a:p>
            <a:pPr>
              <a:defRPr/>
            </a:pPr>
            <a:fld id="{A2F77D40-10A2-4A3B-B97C-84ED12B5D704}" type="slidenum">
              <a:rPr lang="en-AU" altLang="en-US"/>
              <a:pPr>
                <a:defRPr/>
              </a:pPr>
              <a:t>‹#›</a:t>
            </a:fld>
            <a:endParaRPr lang="en-AU" altLang="en-US"/>
          </a:p>
        </p:txBody>
      </p:sp>
    </p:spTree>
    <p:extLst>
      <p:ext uri="{BB962C8B-B14F-4D97-AF65-F5344CB8AC3E}">
        <p14:creationId xmlns:p14="http://schemas.microsoft.com/office/powerpoint/2010/main" val="351087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8CE73FA-7FE7-10EF-CAD4-2E1FC90DCDE4}"/>
              </a:ext>
            </a:extLst>
          </p:cNvPr>
          <p:cNvSpPr>
            <a:spLocks noGrp="1" noChangeArrowheads="1"/>
          </p:cNvSpPr>
          <p:nvPr>
            <p:ph type="sldNum" idx="10"/>
          </p:nvPr>
        </p:nvSpPr>
        <p:spPr>
          <a:ln/>
        </p:spPr>
        <p:txBody>
          <a:bodyPr/>
          <a:lstStyle>
            <a:lvl1pPr>
              <a:defRPr/>
            </a:lvl1pPr>
          </a:lstStyle>
          <a:p>
            <a:pPr>
              <a:defRPr/>
            </a:pPr>
            <a:fld id="{BD7549DF-7C54-436D-AA8A-173B1E1AB09E}" type="slidenum">
              <a:rPr lang="en-AU" altLang="en-US"/>
              <a:pPr>
                <a:defRPr/>
              </a:pPr>
              <a:t>‹#›</a:t>
            </a:fld>
            <a:endParaRPr lang="en-AU" altLang="en-US"/>
          </a:p>
        </p:txBody>
      </p:sp>
    </p:spTree>
    <p:extLst>
      <p:ext uri="{BB962C8B-B14F-4D97-AF65-F5344CB8AC3E}">
        <p14:creationId xmlns:p14="http://schemas.microsoft.com/office/powerpoint/2010/main" val="17014537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a:extLst>
              <a:ext uri="{FF2B5EF4-FFF2-40B4-BE49-F238E27FC236}">
                <a16:creationId xmlns:a16="http://schemas.microsoft.com/office/drawing/2014/main" id="{4B15F1D7-D106-DB59-6A9C-22BE95F0F3B7}"/>
              </a:ext>
            </a:extLst>
          </p:cNvPr>
          <p:cNvSpPr>
            <a:spLocks noGrp="1" noChangeArrowheads="1"/>
          </p:cNvSpPr>
          <p:nvPr>
            <p:ph type="sldNum" idx="10"/>
          </p:nvPr>
        </p:nvSpPr>
        <p:spPr>
          <a:ln/>
        </p:spPr>
        <p:txBody>
          <a:bodyPr/>
          <a:lstStyle>
            <a:lvl1pPr>
              <a:defRPr/>
            </a:lvl1pPr>
          </a:lstStyle>
          <a:p>
            <a:pPr>
              <a:defRPr/>
            </a:pPr>
            <a:fld id="{578270EE-CB9E-4A45-AE57-571E04B39B32}" type="slidenum">
              <a:rPr lang="en-AU" altLang="en-US"/>
              <a:pPr>
                <a:defRPr/>
              </a:pPr>
              <a:t>‹#›</a:t>
            </a:fld>
            <a:endParaRPr lang="en-AU" altLang="en-US"/>
          </a:p>
        </p:txBody>
      </p:sp>
    </p:spTree>
    <p:extLst>
      <p:ext uri="{BB962C8B-B14F-4D97-AF65-F5344CB8AC3E}">
        <p14:creationId xmlns:p14="http://schemas.microsoft.com/office/powerpoint/2010/main" val="1902481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D5E1B976-08ED-016C-F135-81AF88279140}"/>
              </a:ext>
            </a:extLst>
          </p:cNvPr>
          <p:cNvSpPr>
            <a:spLocks noGrp="1" noChangeArrowheads="1"/>
          </p:cNvSpPr>
          <p:nvPr>
            <p:ph type="sldNum" idx="10"/>
          </p:nvPr>
        </p:nvSpPr>
        <p:spPr>
          <a:ln/>
        </p:spPr>
        <p:txBody>
          <a:bodyPr/>
          <a:lstStyle>
            <a:lvl1pPr>
              <a:defRPr/>
            </a:lvl1pPr>
          </a:lstStyle>
          <a:p>
            <a:pPr>
              <a:defRPr/>
            </a:pPr>
            <a:fld id="{29FB438D-8891-463E-8C92-FEA4D9191F95}" type="slidenum">
              <a:rPr lang="en-AU" altLang="en-US"/>
              <a:pPr>
                <a:defRPr/>
              </a:pPr>
              <a:t>‹#›</a:t>
            </a:fld>
            <a:endParaRPr lang="en-AU" altLang="en-US"/>
          </a:p>
        </p:txBody>
      </p:sp>
    </p:spTree>
    <p:extLst>
      <p:ext uri="{BB962C8B-B14F-4D97-AF65-F5344CB8AC3E}">
        <p14:creationId xmlns:p14="http://schemas.microsoft.com/office/powerpoint/2010/main" val="397255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6">
            <a:extLst>
              <a:ext uri="{FF2B5EF4-FFF2-40B4-BE49-F238E27FC236}">
                <a16:creationId xmlns:a16="http://schemas.microsoft.com/office/drawing/2014/main" id="{55720BB3-6190-AAC5-BB5F-1EFA7152EAEA}"/>
              </a:ext>
            </a:extLst>
          </p:cNvPr>
          <p:cNvSpPr>
            <a:spLocks noGrp="1" noChangeArrowheads="1"/>
          </p:cNvSpPr>
          <p:nvPr>
            <p:ph type="sldNum" idx="10"/>
          </p:nvPr>
        </p:nvSpPr>
        <p:spPr>
          <a:ln/>
        </p:spPr>
        <p:txBody>
          <a:bodyPr/>
          <a:lstStyle>
            <a:lvl1pPr>
              <a:defRPr/>
            </a:lvl1pPr>
          </a:lstStyle>
          <a:p>
            <a:pPr>
              <a:defRPr/>
            </a:pPr>
            <a:fld id="{6006013F-B146-45E0-AF47-94E87886785D}" type="slidenum">
              <a:rPr lang="en-AU" altLang="en-US"/>
              <a:pPr>
                <a:defRPr/>
              </a:pPr>
              <a:t>‹#›</a:t>
            </a:fld>
            <a:endParaRPr lang="en-AU" altLang="en-US"/>
          </a:p>
        </p:txBody>
      </p:sp>
    </p:spTree>
    <p:extLst>
      <p:ext uri="{BB962C8B-B14F-4D97-AF65-F5344CB8AC3E}">
        <p14:creationId xmlns:p14="http://schemas.microsoft.com/office/powerpoint/2010/main" val="29623214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C7109E7-EE33-6B4C-F5D8-677376E9AFD4}"/>
              </a:ext>
            </a:extLst>
          </p:cNvPr>
          <p:cNvSpPr>
            <a:spLocks noGrp="1" noChangeArrowheads="1"/>
          </p:cNvSpPr>
          <p:nvPr>
            <p:ph type="sldNum" idx="10"/>
          </p:nvPr>
        </p:nvSpPr>
        <p:spPr>
          <a:ln/>
        </p:spPr>
        <p:txBody>
          <a:bodyPr/>
          <a:lstStyle>
            <a:lvl1pPr>
              <a:defRPr/>
            </a:lvl1pPr>
          </a:lstStyle>
          <a:p>
            <a:pPr>
              <a:defRPr/>
            </a:pPr>
            <a:fld id="{5CE628CB-13F1-4F17-AAE5-1D81840531A8}" type="slidenum">
              <a:rPr lang="en-AU" altLang="en-US"/>
              <a:pPr>
                <a:defRPr/>
              </a:pPr>
              <a:t>‹#›</a:t>
            </a:fld>
            <a:endParaRPr lang="en-AU" altLang="en-US"/>
          </a:p>
        </p:txBody>
      </p:sp>
    </p:spTree>
    <p:extLst>
      <p:ext uri="{BB962C8B-B14F-4D97-AF65-F5344CB8AC3E}">
        <p14:creationId xmlns:p14="http://schemas.microsoft.com/office/powerpoint/2010/main" val="20912773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CDB740B6-D32B-2844-5AFE-EC203BF516FE}"/>
              </a:ext>
            </a:extLst>
          </p:cNvPr>
          <p:cNvSpPr>
            <a:spLocks noGrp="1" noChangeArrowheads="1"/>
          </p:cNvSpPr>
          <p:nvPr>
            <p:ph type="sldNum" idx="10"/>
          </p:nvPr>
        </p:nvSpPr>
        <p:spPr>
          <a:ln/>
        </p:spPr>
        <p:txBody>
          <a:bodyPr/>
          <a:lstStyle>
            <a:lvl1pPr>
              <a:defRPr/>
            </a:lvl1pPr>
          </a:lstStyle>
          <a:p>
            <a:pPr>
              <a:defRPr/>
            </a:pPr>
            <a:fld id="{49425F99-154D-4FFA-9DEF-FAC3E4F2C0B5}" type="slidenum">
              <a:rPr lang="en-AU" altLang="en-US"/>
              <a:pPr>
                <a:defRPr/>
              </a:pPr>
              <a:t>‹#›</a:t>
            </a:fld>
            <a:endParaRPr lang="en-AU" altLang="en-US"/>
          </a:p>
        </p:txBody>
      </p:sp>
    </p:spTree>
    <p:extLst>
      <p:ext uri="{BB962C8B-B14F-4D97-AF65-F5344CB8AC3E}">
        <p14:creationId xmlns:p14="http://schemas.microsoft.com/office/powerpoint/2010/main" val="37684907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66F9B964-9154-7A5C-1CAB-6688C1D5E351}"/>
              </a:ext>
            </a:extLst>
          </p:cNvPr>
          <p:cNvSpPr>
            <a:spLocks noGrp="1" noChangeArrowheads="1"/>
          </p:cNvSpPr>
          <p:nvPr>
            <p:ph type="sldNum" idx="10"/>
          </p:nvPr>
        </p:nvSpPr>
        <p:spPr>
          <a:ln/>
        </p:spPr>
        <p:txBody>
          <a:bodyPr/>
          <a:lstStyle>
            <a:lvl1pPr>
              <a:defRPr/>
            </a:lvl1pPr>
          </a:lstStyle>
          <a:p>
            <a:pPr>
              <a:defRPr/>
            </a:pPr>
            <a:fld id="{82609AE0-D33D-44AD-9256-33EF4D403D36}" type="slidenum">
              <a:rPr lang="en-AU" altLang="en-US"/>
              <a:pPr>
                <a:defRPr/>
              </a:pPr>
              <a:t>‹#›</a:t>
            </a:fld>
            <a:endParaRPr lang="en-AU" altLang="en-US"/>
          </a:p>
        </p:txBody>
      </p:sp>
    </p:spTree>
    <p:extLst>
      <p:ext uri="{BB962C8B-B14F-4D97-AF65-F5344CB8AC3E}">
        <p14:creationId xmlns:p14="http://schemas.microsoft.com/office/powerpoint/2010/main" val="26013300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4BCB9C56-EF94-130B-B9A7-831F46AEE055}"/>
              </a:ext>
            </a:extLst>
          </p:cNvPr>
          <p:cNvSpPr>
            <a:spLocks noGrp="1" noChangeArrowheads="1"/>
          </p:cNvSpPr>
          <p:nvPr>
            <p:ph type="sldNum" idx="10"/>
          </p:nvPr>
        </p:nvSpPr>
        <p:spPr>
          <a:ln/>
        </p:spPr>
        <p:txBody>
          <a:bodyPr/>
          <a:lstStyle>
            <a:lvl1pPr>
              <a:defRPr/>
            </a:lvl1pPr>
          </a:lstStyle>
          <a:p>
            <a:pPr>
              <a:defRPr/>
            </a:pPr>
            <a:fld id="{144B4180-B62B-4298-9237-C7DA7ECFC13D}" type="slidenum">
              <a:rPr lang="en-AU" altLang="en-US"/>
              <a:pPr>
                <a:defRPr/>
              </a:pPr>
              <a:t>‹#›</a:t>
            </a:fld>
            <a:endParaRPr lang="en-AU" altLang="en-US"/>
          </a:p>
        </p:txBody>
      </p:sp>
    </p:spTree>
    <p:extLst>
      <p:ext uri="{BB962C8B-B14F-4D97-AF65-F5344CB8AC3E}">
        <p14:creationId xmlns:p14="http://schemas.microsoft.com/office/powerpoint/2010/main" val="227436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EC780D46-956A-8FF2-DBAE-86E8EA859590}"/>
              </a:ext>
            </a:extLst>
          </p:cNvPr>
          <p:cNvSpPr>
            <a:spLocks noGrp="1" noChangeArrowheads="1"/>
          </p:cNvSpPr>
          <p:nvPr>
            <p:ph type="sldNum" idx="10"/>
          </p:nvPr>
        </p:nvSpPr>
        <p:spPr>
          <a:ln/>
        </p:spPr>
        <p:txBody>
          <a:bodyPr/>
          <a:lstStyle>
            <a:lvl1pPr>
              <a:defRPr/>
            </a:lvl1pPr>
          </a:lstStyle>
          <a:p>
            <a:pPr>
              <a:defRPr/>
            </a:pPr>
            <a:fld id="{7BED1FE4-79A9-4DAF-9452-B50E81E6D1CB}" type="slidenum">
              <a:rPr lang="en-AU" altLang="en-US"/>
              <a:pPr>
                <a:defRPr/>
              </a:pPr>
              <a:t>‹#›</a:t>
            </a:fld>
            <a:endParaRPr lang="en-AU" altLang="en-US"/>
          </a:p>
        </p:txBody>
      </p:sp>
    </p:spTree>
    <p:extLst>
      <p:ext uri="{BB962C8B-B14F-4D97-AF65-F5344CB8AC3E}">
        <p14:creationId xmlns:p14="http://schemas.microsoft.com/office/powerpoint/2010/main" val="11388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87CB6C18-C2A6-1E39-4D7E-8F097FE38926}"/>
              </a:ext>
            </a:extLst>
          </p:cNvPr>
          <p:cNvSpPr>
            <a:spLocks noGrp="1" noChangeArrowheads="1"/>
          </p:cNvSpPr>
          <p:nvPr>
            <p:ph type="sldNum" idx="10"/>
          </p:nvPr>
        </p:nvSpPr>
        <p:spPr>
          <a:ln/>
        </p:spPr>
        <p:txBody>
          <a:bodyPr/>
          <a:lstStyle>
            <a:lvl1pPr>
              <a:defRPr/>
            </a:lvl1pPr>
          </a:lstStyle>
          <a:p>
            <a:pPr>
              <a:defRPr/>
            </a:pPr>
            <a:fld id="{1742B301-D153-4D24-844B-805C5A06E69F}" type="slidenum">
              <a:rPr lang="en-AU" altLang="en-US"/>
              <a:pPr>
                <a:defRPr/>
              </a:pPr>
              <a:t>‹#›</a:t>
            </a:fld>
            <a:endParaRPr lang="en-AU" altLang="en-US"/>
          </a:p>
        </p:txBody>
      </p:sp>
    </p:spTree>
    <p:extLst>
      <p:ext uri="{BB962C8B-B14F-4D97-AF65-F5344CB8AC3E}">
        <p14:creationId xmlns:p14="http://schemas.microsoft.com/office/powerpoint/2010/main" val="247356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91664F7F-D37E-82C9-1DA5-1A2654AE760F}"/>
              </a:ext>
            </a:extLst>
          </p:cNvPr>
          <p:cNvSpPr>
            <a:spLocks noGrp="1" noChangeArrowheads="1"/>
          </p:cNvSpPr>
          <p:nvPr>
            <p:ph type="sldNum" idx="10"/>
          </p:nvPr>
        </p:nvSpPr>
        <p:spPr>
          <a:ln/>
        </p:spPr>
        <p:txBody>
          <a:bodyPr/>
          <a:lstStyle>
            <a:lvl1pPr>
              <a:defRPr/>
            </a:lvl1pPr>
          </a:lstStyle>
          <a:p>
            <a:pPr>
              <a:defRPr/>
            </a:pPr>
            <a:fld id="{1523222B-CB20-4061-B282-76703735D716}" type="slidenum">
              <a:rPr lang="en-AU" altLang="en-US"/>
              <a:pPr>
                <a:defRPr/>
              </a:pPr>
              <a:t>‹#›</a:t>
            </a:fld>
            <a:endParaRPr lang="en-AU" altLang="en-US"/>
          </a:p>
        </p:txBody>
      </p:sp>
    </p:spTree>
    <p:extLst>
      <p:ext uri="{BB962C8B-B14F-4D97-AF65-F5344CB8AC3E}">
        <p14:creationId xmlns:p14="http://schemas.microsoft.com/office/powerpoint/2010/main" val="205847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5.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43BE3B70-9816-7040-0208-8B3E4420B4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7" name="Rectangle 2">
            <a:extLst>
              <a:ext uri="{FF2B5EF4-FFF2-40B4-BE49-F238E27FC236}">
                <a16:creationId xmlns:a16="http://schemas.microsoft.com/office/drawing/2014/main" id="{D2283BCC-571E-4525-AA2A-7895E69714BA}"/>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1028" name="Rectangle 3">
            <a:extLst>
              <a:ext uri="{FF2B5EF4-FFF2-40B4-BE49-F238E27FC236}">
                <a16:creationId xmlns:a16="http://schemas.microsoft.com/office/drawing/2014/main" id="{272C20B0-86CD-54E2-11EE-64C2D76816CE}"/>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9" name="Text Box 4">
            <a:extLst>
              <a:ext uri="{FF2B5EF4-FFF2-40B4-BE49-F238E27FC236}">
                <a16:creationId xmlns:a16="http://schemas.microsoft.com/office/drawing/2014/main" id="{1B06C440-57B2-A5FE-5866-FCDECF01CF1B}"/>
              </a:ext>
            </a:extLst>
          </p:cNvPr>
          <p:cNvSpPr txBox="1">
            <a:spLocks noChangeArrowheads="1"/>
          </p:cNvSpPr>
          <p:nvPr/>
        </p:nvSpPr>
        <p:spPr bwMode="auto">
          <a:xfrm>
            <a:off x="495300" y="6245225"/>
            <a:ext cx="2311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030" name="Text Box 5">
            <a:extLst>
              <a:ext uri="{FF2B5EF4-FFF2-40B4-BE49-F238E27FC236}">
                <a16:creationId xmlns:a16="http://schemas.microsoft.com/office/drawing/2014/main" id="{6546651A-343A-28B1-F54F-461C57BC43A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E53D3C15-DD6F-BED5-8B6F-0FEABFFC9EF5}"/>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C1629BE0-17B4-4B19-AA28-8EF455CDAE97}"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59A134C2-CF5D-3B75-FCCF-C96C2B55023E}"/>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13315" name="Picture 2">
            <a:extLst>
              <a:ext uri="{FF2B5EF4-FFF2-40B4-BE49-F238E27FC236}">
                <a16:creationId xmlns:a16="http://schemas.microsoft.com/office/drawing/2014/main" id="{E9F86227-C49B-901B-F3C9-03529894FC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3">
            <a:extLst>
              <a:ext uri="{FF2B5EF4-FFF2-40B4-BE49-F238E27FC236}">
                <a16:creationId xmlns:a16="http://schemas.microsoft.com/office/drawing/2014/main" id="{77BD340F-BD0D-4C49-EF1B-B50DDD608D85}"/>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478EEF56-47C8-4C6D-A6A0-924642CBC2A0}" type="slidenum">
              <a:rPr lang="en-AU" altLang="en-US"/>
              <a:pPr>
                <a:defRPr/>
              </a:pPr>
              <a:t>‹#›</a:t>
            </a:fld>
            <a:endParaRPr lang="en-AU" altLang="en-US"/>
          </a:p>
        </p:txBody>
      </p:sp>
      <p:sp>
        <p:nvSpPr>
          <p:cNvPr id="13317" name="Rectangle 4">
            <a:extLst>
              <a:ext uri="{FF2B5EF4-FFF2-40B4-BE49-F238E27FC236}">
                <a16:creationId xmlns:a16="http://schemas.microsoft.com/office/drawing/2014/main" id="{C026860E-5A88-2FA9-4E0B-14A6DFAF3C1E}"/>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602" name="Picture 1">
            <a:extLst>
              <a:ext uri="{FF2B5EF4-FFF2-40B4-BE49-F238E27FC236}">
                <a16:creationId xmlns:a16="http://schemas.microsoft.com/office/drawing/2014/main" id="{BC117FA9-D948-04F5-AF43-3CAA72BFF2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Rectangle 2">
            <a:extLst>
              <a:ext uri="{FF2B5EF4-FFF2-40B4-BE49-F238E27FC236}">
                <a16:creationId xmlns:a16="http://schemas.microsoft.com/office/drawing/2014/main" id="{BFECB9CC-CE8E-D531-B16D-1A717C866905}"/>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25604" name="Rectangle 3">
            <a:extLst>
              <a:ext uri="{FF2B5EF4-FFF2-40B4-BE49-F238E27FC236}">
                <a16:creationId xmlns:a16="http://schemas.microsoft.com/office/drawing/2014/main" id="{C27484C2-21B0-27B3-E38A-A0A3B5813954}"/>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3DE99EE5-BE01-DFFF-6B93-98CA7C6BAA81}"/>
              </a:ext>
            </a:extLst>
          </p:cNvPr>
          <p:cNvSpPr>
            <a:spLocks noGrp="1" noChangeArrowheads="1"/>
          </p:cNvSpPr>
          <p:nvPr>
            <p:ph type="dt"/>
          </p:nvPr>
        </p:nvSpPr>
        <p:spPr bwMode="auto">
          <a:xfrm>
            <a:off x="495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r>
              <a:rPr lang="en-US" altLang="en-US"/>
              <a:t>02/27/19</a:t>
            </a:r>
          </a:p>
        </p:txBody>
      </p:sp>
      <p:sp>
        <p:nvSpPr>
          <p:cNvPr id="25606" name="Text Box 5">
            <a:extLst>
              <a:ext uri="{FF2B5EF4-FFF2-40B4-BE49-F238E27FC236}">
                <a16:creationId xmlns:a16="http://schemas.microsoft.com/office/drawing/2014/main" id="{9BB90810-73A4-EB55-37B7-EF96C4AFACD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a:extLst>
              <a:ext uri="{FF2B5EF4-FFF2-40B4-BE49-F238E27FC236}">
                <a16:creationId xmlns:a16="http://schemas.microsoft.com/office/drawing/2014/main" id="{F7C8F93D-B8AF-EBDB-6B4B-1BC658D28D6A}"/>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B9276389-4889-430A-838D-68130610334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890" name="Picture 1">
            <a:extLst>
              <a:ext uri="{FF2B5EF4-FFF2-40B4-BE49-F238E27FC236}">
                <a16:creationId xmlns:a16="http://schemas.microsoft.com/office/drawing/2014/main" id="{D4CC1B5D-5067-6C53-6DA3-A7CAAD90B6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Rectangle 2">
            <a:extLst>
              <a:ext uri="{FF2B5EF4-FFF2-40B4-BE49-F238E27FC236}">
                <a16:creationId xmlns:a16="http://schemas.microsoft.com/office/drawing/2014/main" id="{904FCBF1-377C-C866-5F6B-65FAFC802F39}"/>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37892" name="Rectangle 3">
            <a:extLst>
              <a:ext uri="{FF2B5EF4-FFF2-40B4-BE49-F238E27FC236}">
                <a16:creationId xmlns:a16="http://schemas.microsoft.com/office/drawing/2014/main" id="{2D00258A-490B-D420-7E78-E1B3C7D2ADAC}"/>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C47005A7-8070-0016-583C-EC8C6785589D}"/>
              </a:ext>
            </a:extLst>
          </p:cNvPr>
          <p:cNvSpPr>
            <a:spLocks noGrp="1" noChangeArrowheads="1"/>
          </p:cNvSpPr>
          <p:nvPr>
            <p:ph type="dt"/>
          </p:nvPr>
        </p:nvSpPr>
        <p:spPr bwMode="auto">
          <a:xfrm>
            <a:off x="495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r>
              <a:rPr lang="en-AU" altLang="en-US"/>
              <a:t>27/02/19</a:t>
            </a:r>
          </a:p>
        </p:txBody>
      </p:sp>
      <p:sp>
        <p:nvSpPr>
          <p:cNvPr id="37894" name="Text Box 5">
            <a:extLst>
              <a:ext uri="{FF2B5EF4-FFF2-40B4-BE49-F238E27FC236}">
                <a16:creationId xmlns:a16="http://schemas.microsoft.com/office/drawing/2014/main" id="{0B273A3B-A9D0-5B41-CA62-025561B63F1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a:extLst>
              <a:ext uri="{FF2B5EF4-FFF2-40B4-BE49-F238E27FC236}">
                <a16:creationId xmlns:a16="http://schemas.microsoft.com/office/drawing/2014/main" id="{612724D7-1A2C-637B-22BD-87BAFE31AD6B}"/>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7282D8F2-68E6-406F-9DB5-3012F5A4B47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78E53903-ED72-CBC8-FBD7-785F938849D4}"/>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50179" name="Picture 2">
            <a:extLst>
              <a:ext uri="{FF2B5EF4-FFF2-40B4-BE49-F238E27FC236}">
                <a16:creationId xmlns:a16="http://schemas.microsoft.com/office/drawing/2014/main" id="{C19C5E43-D16F-441E-360E-0270E8CE9C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0" name="Picture 3">
            <a:extLst>
              <a:ext uri="{FF2B5EF4-FFF2-40B4-BE49-F238E27FC236}">
                <a16:creationId xmlns:a16="http://schemas.microsoft.com/office/drawing/2014/main" id="{C4AEB553-46DF-8D63-3E0A-0B1B2A294E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1965" t="87909"/>
          <a:stretch>
            <a:fillRect/>
          </a:stretch>
        </p:blipFill>
        <p:spPr bwMode="auto">
          <a:xfrm>
            <a:off x="9118600" y="6032500"/>
            <a:ext cx="796925" cy="831850"/>
          </a:xfrm>
          <a:prstGeom prst="rect">
            <a:avLst/>
          </a:prstGeom>
          <a:noFill/>
          <a:ln>
            <a:noFill/>
          </a:ln>
          <a:effectLst/>
          <a:extLst>
            <a:ext uri="{909E8E84-426E-40DD-AFC4-6F175D3DCCD1}">
              <a14:hiddenFill xmlns:a14="http://schemas.microsoft.com/office/drawing/2010/main">
                <a:blipFill dpi="0" rotWithShape="0">
                  <a:blip/>
                  <a:srcRect l="91965" t="8790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1" name="Line 4">
            <a:extLst>
              <a:ext uri="{FF2B5EF4-FFF2-40B4-BE49-F238E27FC236}">
                <a16:creationId xmlns:a16="http://schemas.microsoft.com/office/drawing/2014/main" id="{5E48D86D-249B-0BB9-CD3E-D152D04FD2AA}"/>
              </a:ext>
            </a:extLst>
          </p:cNvPr>
          <p:cNvSpPr>
            <a:spLocks noChangeShapeType="1"/>
          </p:cNvSpPr>
          <p:nvPr/>
        </p:nvSpPr>
        <p:spPr bwMode="auto">
          <a:xfrm>
            <a:off x="514350" y="5511800"/>
            <a:ext cx="1951038"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2" name="Line 5">
            <a:extLst>
              <a:ext uri="{FF2B5EF4-FFF2-40B4-BE49-F238E27FC236}">
                <a16:creationId xmlns:a16="http://schemas.microsoft.com/office/drawing/2014/main" id="{3323810D-D289-B382-5B6D-4B2BB510F752}"/>
              </a:ext>
            </a:extLst>
          </p:cNvPr>
          <p:cNvSpPr>
            <a:spLocks noChangeShapeType="1"/>
          </p:cNvSpPr>
          <p:nvPr/>
        </p:nvSpPr>
        <p:spPr bwMode="auto">
          <a:xfrm>
            <a:off x="7292975" y="5511800"/>
            <a:ext cx="1951038"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3" name="Line 6">
            <a:extLst>
              <a:ext uri="{FF2B5EF4-FFF2-40B4-BE49-F238E27FC236}">
                <a16:creationId xmlns:a16="http://schemas.microsoft.com/office/drawing/2014/main" id="{522B55EB-779D-0112-80AA-5D9020FE150E}"/>
              </a:ext>
            </a:extLst>
          </p:cNvPr>
          <p:cNvSpPr>
            <a:spLocks noChangeShapeType="1"/>
          </p:cNvSpPr>
          <p:nvPr/>
        </p:nvSpPr>
        <p:spPr bwMode="auto">
          <a:xfrm>
            <a:off x="5033963" y="5511800"/>
            <a:ext cx="1949450"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4" name="Line 7">
            <a:extLst>
              <a:ext uri="{FF2B5EF4-FFF2-40B4-BE49-F238E27FC236}">
                <a16:creationId xmlns:a16="http://schemas.microsoft.com/office/drawing/2014/main" id="{C585351E-02EE-CE92-4841-E298245F31DB}"/>
              </a:ext>
            </a:extLst>
          </p:cNvPr>
          <p:cNvSpPr>
            <a:spLocks noChangeShapeType="1"/>
          </p:cNvSpPr>
          <p:nvPr/>
        </p:nvSpPr>
        <p:spPr bwMode="auto">
          <a:xfrm>
            <a:off x="2774950" y="5511800"/>
            <a:ext cx="1949450"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5" name="Rectangle 8">
            <a:extLst>
              <a:ext uri="{FF2B5EF4-FFF2-40B4-BE49-F238E27FC236}">
                <a16:creationId xmlns:a16="http://schemas.microsoft.com/office/drawing/2014/main" id="{29F8440D-3159-98A0-225B-D8E1CDD902A5}"/>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E989943A-3109-92B8-8206-1C09BDD95D52}"/>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51203" name="Picture 2">
            <a:extLst>
              <a:ext uri="{FF2B5EF4-FFF2-40B4-BE49-F238E27FC236}">
                <a16:creationId xmlns:a16="http://schemas.microsoft.com/office/drawing/2014/main" id="{16D52E9F-1E31-8FDE-1349-512B5DF88B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Rectangle 3">
            <a:extLst>
              <a:ext uri="{FF2B5EF4-FFF2-40B4-BE49-F238E27FC236}">
                <a16:creationId xmlns:a16="http://schemas.microsoft.com/office/drawing/2014/main" id="{4629E8E7-08FE-A12B-AF82-98C04AD06C2A}"/>
              </a:ext>
            </a:extLst>
          </p:cNvPr>
          <p:cNvSpPr>
            <a:spLocks noChangeArrowheads="1"/>
          </p:cNvSpPr>
          <p:nvPr/>
        </p:nvSpPr>
        <p:spPr bwMode="auto">
          <a:xfrm>
            <a:off x="0" y="1125538"/>
            <a:ext cx="9906000" cy="573246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1205" name="Rectangle 4">
            <a:extLst>
              <a:ext uri="{FF2B5EF4-FFF2-40B4-BE49-F238E27FC236}">
                <a16:creationId xmlns:a16="http://schemas.microsoft.com/office/drawing/2014/main" id="{44BDACE7-F954-F445-DC63-8F790F1E6C69}"/>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5">
            <a:extLst>
              <a:ext uri="{FF2B5EF4-FFF2-40B4-BE49-F238E27FC236}">
                <a16:creationId xmlns:a16="http://schemas.microsoft.com/office/drawing/2014/main" id="{BC46203B-0A07-967A-7D03-9AA3001490CD}"/>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C059B651-A593-427C-BE46-2A21048687F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FF7A58C6-9EBB-F2EC-FFC5-F05F2AD4FD82}"/>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63491" name="Picture 2">
            <a:extLst>
              <a:ext uri="{FF2B5EF4-FFF2-40B4-BE49-F238E27FC236}">
                <a16:creationId xmlns:a16="http://schemas.microsoft.com/office/drawing/2014/main" id="{80999CB9-6C4E-80FC-68DB-9EDF64A865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2" name="Rectangle 3">
            <a:extLst>
              <a:ext uri="{FF2B5EF4-FFF2-40B4-BE49-F238E27FC236}">
                <a16:creationId xmlns:a16="http://schemas.microsoft.com/office/drawing/2014/main" id="{E70B5D2D-253D-EA0F-CAEC-FD053E83CA62}"/>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63493" name="Text Box 4">
            <a:extLst>
              <a:ext uri="{FF2B5EF4-FFF2-40B4-BE49-F238E27FC236}">
                <a16:creationId xmlns:a16="http://schemas.microsoft.com/office/drawing/2014/main" id="{0B336516-7FD9-8D6E-AA1B-024A76353E00}"/>
              </a:ext>
            </a:extLst>
          </p:cNvPr>
          <p:cNvSpPr txBox="1">
            <a:spLocks noChangeArrowheads="1"/>
          </p:cNvSpPr>
          <p:nvPr/>
        </p:nvSpPr>
        <p:spPr bwMode="auto">
          <a:xfrm>
            <a:off x="495300" y="6245225"/>
            <a:ext cx="2311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3494" name="Text Box 5">
            <a:extLst>
              <a:ext uri="{FF2B5EF4-FFF2-40B4-BE49-F238E27FC236}">
                <a16:creationId xmlns:a16="http://schemas.microsoft.com/office/drawing/2014/main" id="{229C9F96-BEFF-4971-F9F7-DE084B7013A8}"/>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FC4BCC31-6A1C-3D33-011B-C8C40ED6FF27}"/>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AE46706D-16B0-4DF4-9F41-D56A28A8D889}"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73.xml"/><Relationship Id="rId7" Type="http://schemas.openxmlformats.org/officeDocument/2006/relationships/diagramQuickStyle" Target="../diagrams/quickStyl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0.png"/><Relationship Id="rId4" Type="http://schemas.openxmlformats.org/officeDocument/2006/relationships/notesSlide" Target="../notesSlides/notesSlide18.xml"/><Relationship Id="rId9" Type="http://schemas.microsoft.com/office/2007/relationships/diagramDrawing" Target="../diagrams/drawing7.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2.pn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7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7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7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cssref/css_colors.php" TargetMode="External"/><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hyperlink" Target="https://codepen.io/r4ms3s/pen/gajVBG" TargetMode="External"/><Relationship Id="rId2" Type="http://schemas.openxmlformats.org/officeDocument/2006/relationships/image" Target="../media/image41.png"/><Relationship Id="rId1" Type="http://schemas.openxmlformats.org/officeDocument/2006/relationships/slideLayout" Target="../slideLayouts/slideLayout73.xml"/><Relationship Id="rId5" Type="http://schemas.openxmlformats.org/officeDocument/2006/relationships/hyperlink" Target="https://codepen.io/stepan/pen/NWmqdW"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skins-1.5/common/shared.css?165"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E3BAA72E-B7E6-AC52-7996-BF3178650171}"/>
              </a:ext>
            </a:extLst>
          </p:cNvPr>
          <p:cNvSpPr txBox="1">
            <a:spLocks noChangeArrowheads="1"/>
          </p:cNvSpPr>
          <p:nvPr/>
        </p:nvSpPr>
        <p:spPr bwMode="auto">
          <a:xfrm>
            <a:off x="514350" y="1539875"/>
            <a:ext cx="7013575" cy="187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US" altLang="en-US" sz="5600">
                <a:solidFill>
                  <a:srgbClr val="FFFFFF"/>
                </a:solidFill>
                <a:ea typeface="ヒラギノ明朝 ProN W3" charset="-128"/>
                <a:cs typeface="Arial" panose="020B0604020202020204" pitchFamily="34" charset="0"/>
              </a:rPr>
              <a:t>Cascading Style Sheets</a:t>
            </a:r>
          </a:p>
        </p:txBody>
      </p:sp>
      <p:sp>
        <p:nvSpPr>
          <p:cNvPr id="76803" name="Text Box 2">
            <a:extLst>
              <a:ext uri="{FF2B5EF4-FFF2-40B4-BE49-F238E27FC236}">
                <a16:creationId xmlns:a16="http://schemas.microsoft.com/office/drawing/2014/main" id="{98499F2F-C7A0-65CB-980E-4188541B2CD9}"/>
              </a:ext>
            </a:extLst>
          </p:cNvPr>
          <p:cNvSpPr txBox="1">
            <a:spLocks noChangeArrowheads="1"/>
          </p:cNvSpPr>
          <p:nvPr/>
        </p:nvSpPr>
        <p:spPr bwMode="auto">
          <a:xfrm>
            <a:off x="514350" y="3455988"/>
            <a:ext cx="7013575"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r>
              <a:rPr lang="en-GB" sz="1200" b="1">
                <a:solidFill>
                  <a:srgbClr val="DDB10A"/>
                </a:solidFill>
                <a:latin typeface="Arial"/>
                <a:ea typeface="ヒラギノ明朝 ProN W3" charset="-128"/>
                <a:cs typeface="Arial"/>
              </a:rPr>
              <a:t>CITS3403 and CITS5505 - Agile Web Development</a:t>
            </a:r>
            <a:endParaRPr lang="en-GB" sz="1200">
              <a:latin typeface="Arial"/>
              <a:ea typeface="ヒラギノ明朝 ProN W3" charset="-128"/>
              <a:cs typeface="Arial"/>
            </a:endParaRPr>
          </a:p>
          <a:p>
            <a:pPr>
              <a:spcBef>
                <a:spcPts val="300"/>
              </a:spcBef>
              <a:buClrTx/>
              <a:buFontTx/>
              <a:buNone/>
            </a:pPr>
            <a:endParaRPr lang="en-AU" altLang="en-US" sz="1200" b="1">
              <a:solidFill>
                <a:srgbClr val="DDB10A"/>
              </a:solidFill>
              <a:ea typeface="ヒラギノ明朝 ProN W3" charset="-128"/>
              <a:cs typeface="Arial" panose="020B0604020202020204" pitchFamily="34" charset="0"/>
            </a:endParaRPr>
          </a:p>
        </p:txBody>
      </p:sp>
      <p:sp>
        <p:nvSpPr>
          <p:cNvPr id="76804" name="Text Box 3">
            <a:extLst>
              <a:ext uri="{FF2B5EF4-FFF2-40B4-BE49-F238E27FC236}">
                <a16:creationId xmlns:a16="http://schemas.microsoft.com/office/drawing/2014/main" id="{8E6D536D-C3BF-F5CD-4C3E-D64C4966D59C}"/>
              </a:ext>
            </a:extLst>
          </p:cNvPr>
          <p:cNvSpPr txBox="1">
            <a:spLocks noChangeArrowheads="1"/>
          </p:cNvSpPr>
          <p:nvPr/>
        </p:nvSpPr>
        <p:spPr bwMode="auto">
          <a:xfrm>
            <a:off x="7215172" y="5576888"/>
            <a:ext cx="2055813"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buFontTx/>
              <a:buNone/>
            </a:pPr>
            <a:r>
              <a:rPr lang="en-US" altLang="en-US" sz="1100" b="1">
                <a:solidFill>
                  <a:srgbClr val="FFFFFF"/>
                </a:solidFill>
                <a:latin typeface="Arial"/>
                <a:ea typeface="ヒラギノ明朝 ProN W3"/>
                <a:cs typeface="Arial"/>
              </a:rPr>
              <a:t>2025 Semester 1</a:t>
            </a:r>
          </a:p>
        </p:txBody>
      </p:sp>
      <p:sp>
        <p:nvSpPr>
          <p:cNvPr id="76805" name="Text Box 3">
            <a:extLst>
              <a:ext uri="{FF2B5EF4-FFF2-40B4-BE49-F238E27FC236}">
                <a16:creationId xmlns:a16="http://schemas.microsoft.com/office/drawing/2014/main" id="{EF44B27E-73B6-D94A-2DD6-CC41C69755AD}"/>
              </a:ext>
            </a:extLst>
          </p:cNvPr>
          <p:cNvSpPr txBox="1">
            <a:spLocks noChangeArrowheads="1"/>
          </p:cNvSpPr>
          <p:nvPr/>
        </p:nvSpPr>
        <p:spPr bwMode="auto">
          <a:xfrm>
            <a:off x="424444" y="5576888"/>
            <a:ext cx="3310717"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pPr>
            <a:r>
              <a:rPr lang="en-US" altLang="en-US" sz="1100" b="1" dirty="0">
                <a:solidFill>
                  <a:srgbClr val="FFFFFF"/>
                </a:solidFill>
                <a:latin typeface="Arial"/>
                <a:ea typeface="ヒラギノ明朝 ProN W3"/>
                <a:cs typeface="Arial"/>
              </a:rPr>
              <a:t>Unit Coordinator: Maira Alvi</a:t>
            </a:r>
            <a:endParaRPr lang="en-GB" altLang="en-US" sz="1100" b="1" dirty="0">
              <a:solidFill>
                <a:srgbClr val="FFFFFF"/>
              </a:solidFill>
              <a:ea typeface="ヒラギノ明朝 ProN W3" charset="-128"/>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selectors</a:t>
            </a:r>
            <a:endParaRPr lang="en-US"/>
          </a:p>
        </p:txBody>
      </p:sp>
    </p:spTree>
    <p:extLst>
      <p:ext uri="{BB962C8B-B14F-4D97-AF65-F5344CB8AC3E}">
        <p14:creationId xmlns:p14="http://schemas.microsoft.com/office/powerpoint/2010/main" val="163275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2" name="Rectangle 3">
            <a:extLst>
              <a:ext uri="{FF2B5EF4-FFF2-40B4-BE49-F238E27FC236}">
                <a16:creationId xmlns:a16="http://schemas.microsoft.com/office/drawing/2014/main" id="{27F7A5A6-ACB5-C4E1-2707-738E1B237C1A}"/>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4" name="Text Box 5">
            <a:extLst>
              <a:ext uri="{FF2B5EF4-FFF2-40B4-BE49-F238E27FC236}">
                <a16:creationId xmlns:a16="http://schemas.microsoft.com/office/drawing/2014/main" id="{F7D5DE54-19CE-647A-DB7F-530C7A7B9E93}"/>
              </a:ext>
            </a:extLst>
          </p:cNvPr>
          <p:cNvSpPr txBox="1">
            <a:spLocks noChangeArrowheads="1"/>
          </p:cNvSpPr>
          <p:nvPr/>
        </p:nvSpPr>
        <p:spPr bwMode="auto">
          <a:xfrm>
            <a:off x="570816" y="1510886"/>
            <a:ext cx="4544294" cy="43866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spcBef>
                <a:spcPct val="0"/>
              </a:spcBef>
              <a:buClrTx/>
              <a:buFont typeface="Calibri" panose="02020603050405020304" pitchFamily="18" charset="0"/>
              <a:buChar char="-"/>
            </a:pPr>
            <a:r>
              <a:rPr lang="en-US" altLang="en-US" sz="1600">
                <a:latin typeface="Calibri"/>
                <a:ea typeface="SimHei"/>
                <a:cs typeface="Calibri"/>
              </a:rPr>
              <a:t>A </a:t>
            </a:r>
            <a:r>
              <a:rPr lang="en-US" altLang="en-US" sz="1600">
                <a:solidFill>
                  <a:srgbClr val="C00000"/>
                </a:solidFill>
                <a:latin typeface="Calibri"/>
                <a:ea typeface="SimHei"/>
                <a:cs typeface="Calibri"/>
              </a:rPr>
              <a:t>selector</a:t>
            </a:r>
            <a:r>
              <a:rPr lang="en-US" altLang="en-US" sz="1600">
                <a:latin typeface="Calibri"/>
                <a:ea typeface="SimHei"/>
                <a:cs typeface="Calibri"/>
              </a:rPr>
              <a:t> determines which elements the style applies to.</a:t>
            </a:r>
            <a:endParaRPr lang="en-US">
              <a:cs typeface="Arial" panose="020B0604020202020204" pitchFamily="34" charset="0"/>
            </a:endParaRPr>
          </a:p>
          <a:p>
            <a:pPr>
              <a:spcBef>
                <a:spcPct val="0"/>
              </a:spcBef>
              <a:buClrTx/>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There is a whole language for writing increasingly precise selectors. </a:t>
            </a:r>
            <a:endParaRPr lang="en-US">
              <a:cs typeface="Arial" panose="020B0604020202020204" pitchFamily="34" charset="0"/>
            </a:endParaRPr>
          </a:p>
          <a:p>
            <a:pPr marL="285750" indent="-285750">
              <a:spcBef>
                <a:spcPct val="0"/>
              </a:spcBef>
              <a:buClrTx/>
              <a:buFont typeface="Calibri" panose="02020603050405020304" pitchFamily="18" charset="0"/>
              <a:buChar char="-"/>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There are broadly two types, basic selectors that allow selection based one specific criteria, and combinators that then allow one to join multiple criteria together in various ways.</a:t>
            </a:r>
          </a:p>
          <a:p>
            <a:pPr marL="285750" indent="-285750">
              <a:spcBef>
                <a:spcPct val="0"/>
              </a:spcBef>
              <a:buClrTx/>
              <a:buFont typeface="Calibri" panose="02020603050405020304" pitchFamily="18" charset="0"/>
              <a:buChar char="-"/>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Writing sets of CSS selectors that scale to large webpages and don't clash with each other is a skill!</a:t>
            </a:r>
          </a:p>
        </p:txBody>
      </p:sp>
      <p:sp>
        <p:nvSpPr>
          <p:cNvPr id="3" name="Google Shape;350;p3">
            <a:extLst>
              <a:ext uri="{FF2B5EF4-FFF2-40B4-BE49-F238E27FC236}">
                <a16:creationId xmlns:a16="http://schemas.microsoft.com/office/drawing/2014/main" id="{C8EEEFD4-4576-68E1-4813-EA2235D5171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Selector basics</a:t>
            </a:r>
            <a:endParaRPr lang="en-US"/>
          </a:p>
        </p:txBody>
      </p:sp>
      <p:graphicFrame>
        <p:nvGraphicFramePr>
          <p:cNvPr id="4" name="Table 3">
            <a:extLst>
              <a:ext uri="{FF2B5EF4-FFF2-40B4-BE49-F238E27FC236}">
                <a16:creationId xmlns:a16="http://schemas.microsoft.com/office/drawing/2014/main" id="{57AA2277-C3FF-1214-A47B-663F6FBF63E4}"/>
              </a:ext>
            </a:extLst>
          </p:cNvPr>
          <p:cNvGraphicFramePr>
            <a:graphicFrameLocks noGrp="1"/>
          </p:cNvGraphicFramePr>
          <p:nvPr>
            <p:extLst>
              <p:ext uri="{D42A27DB-BD31-4B8C-83A1-F6EECF244321}">
                <p14:modId xmlns:p14="http://schemas.microsoft.com/office/powerpoint/2010/main" val="3369170074"/>
              </p:ext>
            </p:extLst>
          </p:nvPr>
        </p:nvGraphicFramePr>
        <p:xfrm>
          <a:off x="5363543" y="1514354"/>
          <a:ext cx="4116546" cy="2438400"/>
        </p:xfrm>
        <a:graphic>
          <a:graphicData uri="http://schemas.openxmlformats.org/drawingml/2006/table">
            <a:tbl>
              <a:tblPr firstRow="1" bandRow="1">
                <a:tableStyleId>{073A0DAA-6AF3-43AB-8588-CEC1D06C72B9}</a:tableStyleId>
              </a:tblPr>
              <a:tblGrid>
                <a:gridCol w="2149652">
                  <a:extLst>
                    <a:ext uri="{9D8B030D-6E8A-4147-A177-3AD203B41FA5}">
                      <a16:colId xmlns:a16="http://schemas.microsoft.com/office/drawing/2014/main" val="2175556661"/>
                    </a:ext>
                  </a:extLst>
                </a:gridCol>
                <a:gridCol w="1966894">
                  <a:extLst>
                    <a:ext uri="{9D8B030D-6E8A-4147-A177-3AD203B41FA5}">
                      <a16:colId xmlns:a16="http://schemas.microsoft.com/office/drawing/2014/main" val="1831391688"/>
                    </a:ext>
                  </a:extLst>
                </a:gridCol>
              </a:tblGrid>
              <a:tr h="248588">
                <a:tc>
                  <a:txBody>
                    <a:bodyPr/>
                    <a:lstStyle/>
                    <a:p>
                      <a:r>
                        <a:rPr lang="en-GB" sz="1400"/>
                        <a:t>Basic selectors</a:t>
                      </a:r>
                    </a:p>
                  </a:txBody>
                  <a:tcPr/>
                </a:tc>
                <a:tc>
                  <a:txBody>
                    <a:bodyPr/>
                    <a:lstStyle/>
                    <a:p>
                      <a:r>
                        <a:rPr lang="en-GB" sz="1400"/>
                        <a:t>Example</a:t>
                      </a:r>
                    </a:p>
                  </a:txBody>
                  <a:tcPr/>
                </a:tc>
                <a:extLst>
                  <a:ext uri="{0D108BD9-81ED-4DB2-BD59-A6C34878D82A}">
                    <a16:rowId xmlns:a16="http://schemas.microsoft.com/office/drawing/2014/main" val="3979661027"/>
                  </a:ext>
                </a:extLst>
              </a:tr>
              <a:tr h="248588">
                <a:tc>
                  <a:txBody>
                    <a:bodyPr/>
                    <a:lstStyle/>
                    <a:p>
                      <a:pPr lvl="0">
                        <a:buNone/>
                      </a:pPr>
                      <a:r>
                        <a:rPr lang="en-GB" sz="1400"/>
                        <a:t>Universal selector</a:t>
                      </a:r>
                    </a:p>
                  </a:txBody>
                  <a:tcPr/>
                </a:tc>
                <a:tc>
                  <a:txBody>
                    <a:bodyPr/>
                    <a:lstStyle/>
                    <a:p>
                      <a:pPr marL="0" lvl="0" indent="0">
                        <a:buNone/>
                      </a:pPr>
                      <a:r>
                        <a:rPr lang="en-GB" sz="1400">
                          <a:solidFill>
                            <a:srgbClr val="000000"/>
                          </a:solidFill>
                        </a:rPr>
                        <a:t>* </a:t>
                      </a:r>
                      <a:r>
                        <a:rPr lang="en-US" sz="1400" u="none" strike="noStrike" noProof="0">
                          <a:solidFill>
                            <a:srgbClr val="000000"/>
                          </a:solidFill>
                        </a:rPr>
                        <a:t>{…}</a:t>
                      </a:r>
                      <a:endParaRPr lang="en-GB" sz="1400">
                        <a:solidFill>
                          <a:srgbClr val="000000"/>
                        </a:solidFill>
                      </a:endParaRPr>
                    </a:p>
                  </a:txBody>
                  <a:tcPr/>
                </a:tc>
                <a:extLst>
                  <a:ext uri="{0D108BD9-81ED-4DB2-BD59-A6C34878D82A}">
                    <a16:rowId xmlns:a16="http://schemas.microsoft.com/office/drawing/2014/main" val="2590378284"/>
                  </a:ext>
                </a:extLst>
              </a:tr>
              <a:tr h="248588">
                <a:tc>
                  <a:txBody>
                    <a:bodyPr/>
                    <a:lstStyle/>
                    <a:p>
                      <a:r>
                        <a:rPr lang="en-GB" sz="1400"/>
                        <a:t>Element selector</a:t>
                      </a:r>
                    </a:p>
                  </a:txBody>
                  <a:tcPr/>
                </a:tc>
                <a:tc>
                  <a:txBody>
                    <a:bodyPr/>
                    <a:lstStyle/>
                    <a:p>
                      <a:pPr lvl="0" algn="l">
                        <a:lnSpc>
                          <a:spcPct val="100000"/>
                        </a:lnSpc>
                        <a:spcBef>
                          <a:spcPts val="0"/>
                        </a:spcBef>
                        <a:spcAft>
                          <a:spcPts val="0"/>
                        </a:spcAft>
                        <a:buNone/>
                      </a:pPr>
                      <a:r>
                        <a:rPr lang="en-AU" sz="1400" u="none" strike="noStrike" noProof="0">
                          <a:solidFill>
                            <a:srgbClr val="000000"/>
                          </a:solidFill>
                        </a:rPr>
                        <a:t>p </a:t>
                      </a:r>
                      <a:r>
                        <a:rPr lang="en-US" sz="1400" u="none" strike="noStrike" noProof="0">
                          <a:solidFill>
                            <a:srgbClr val="000000"/>
                          </a:solidFill>
                        </a:rPr>
                        <a:t>{…}</a:t>
                      </a:r>
                      <a:endParaRPr lang="en-AU" sz="1400" u="none" strike="noStrike" noProof="0">
                        <a:solidFill>
                          <a:srgbClr val="000000"/>
                        </a:solidFill>
                      </a:endParaRPr>
                    </a:p>
                  </a:txBody>
                  <a:tcPr/>
                </a:tc>
                <a:extLst>
                  <a:ext uri="{0D108BD9-81ED-4DB2-BD59-A6C34878D82A}">
                    <a16:rowId xmlns:a16="http://schemas.microsoft.com/office/drawing/2014/main" val="418060347"/>
                  </a:ext>
                </a:extLst>
              </a:tr>
              <a:tr h="248588">
                <a:tc>
                  <a:txBody>
                    <a:bodyPr/>
                    <a:lstStyle/>
                    <a:p>
                      <a:r>
                        <a:rPr lang="en-GB" sz="1400"/>
                        <a:t>Attribute selector</a:t>
                      </a:r>
                    </a:p>
                  </a:txBody>
                  <a:tcPr/>
                </a:tc>
                <a:tc>
                  <a:txBody>
                    <a:bodyPr/>
                    <a:lstStyle/>
                    <a:p>
                      <a:pPr lvl="0">
                        <a:buNone/>
                      </a:pPr>
                      <a:r>
                        <a:rPr lang="en-US" sz="1400" u="none" strike="noStrike" noProof="0">
                          <a:solidFill>
                            <a:srgbClr val="000000"/>
                          </a:solidFill>
                        </a:rPr>
                        <a:t>[secret=“yes”] {…}</a:t>
                      </a:r>
                      <a:endParaRPr lang="en-US" sz="1400">
                        <a:solidFill>
                          <a:srgbClr val="000000"/>
                        </a:solidFill>
                      </a:endParaRPr>
                    </a:p>
                  </a:txBody>
                  <a:tcPr/>
                </a:tc>
                <a:extLst>
                  <a:ext uri="{0D108BD9-81ED-4DB2-BD59-A6C34878D82A}">
                    <a16:rowId xmlns:a16="http://schemas.microsoft.com/office/drawing/2014/main" val="435785975"/>
                  </a:ext>
                </a:extLst>
              </a:tr>
              <a:tr h="248588">
                <a:tc>
                  <a:txBody>
                    <a:bodyPr/>
                    <a:lstStyle/>
                    <a:p>
                      <a:r>
                        <a:rPr lang="en-GB" sz="1400"/>
                        <a:t>Class selector</a:t>
                      </a:r>
                    </a:p>
                  </a:txBody>
                  <a:tcPr/>
                </a:tc>
                <a:tc>
                  <a:txBody>
                    <a:bodyPr/>
                    <a:lstStyle/>
                    <a:p>
                      <a:pPr lvl="0">
                        <a:buNone/>
                      </a:pPr>
                      <a:r>
                        <a:rPr lang="en-US" sz="1400" u="none" strike="noStrike" noProof="0">
                          <a:solidFill>
                            <a:srgbClr val="000000"/>
                          </a:solidFill>
                        </a:rPr>
                        <a:t>.important {…}</a:t>
                      </a:r>
                    </a:p>
                  </a:txBody>
                  <a:tcPr/>
                </a:tc>
                <a:extLst>
                  <a:ext uri="{0D108BD9-81ED-4DB2-BD59-A6C34878D82A}">
                    <a16:rowId xmlns:a16="http://schemas.microsoft.com/office/drawing/2014/main" val="2375481132"/>
                  </a:ext>
                </a:extLst>
              </a:tr>
              <a:tr h="248587">
                <a:tc>
                  <a:txBody>
                    <a:bodyPr/>
                    <a:lstStyle/>
                    <a:p>
                      <a:pPr lvl="0">
                        <a:buNone/>
                      </a:pPr>
                      <a:r>
                        <a:rPr lang="en-GB" sz="1400"/>
                        <a:t>ID selector</a:t>
                      </a:r>
                    </a:p>
                  </a:txBody>
                  <a:tcPr/>
                </a:tc>
                <a:tc>
                  <a:txBody>
                    <a:bodyPr/>
                    <a:lstStyle/>
                    <a:p>
                      <a:pPr lvl="0">
                        <a:buNone/>
                      </a:pPr>
                      <a:r>
                        <a:rPr lang="en-US" sz="1400" b="0" i="0" u="none" strike="noStrike" noProof="0">
                          <a:solidFill>
                            <a:srgbClr val="000000"/>
                          </a:solidFill>
                          <a:latin typeface="Arial"/>
                        </a:rPr>
                        <a:t>#1234 {…}</a:t>
                      </a:r>
                      <a:endParaRPr lang="en-US"/>
                    </a:p>
                  </a:txBody>
                  <a:tcPr/>
                </a:tc>
                <a:extLst>
                  <a:ext uri="{0D108BD9-81ED-4DB2-BD59-A6C34878D82A}">
                    <a16:rowId xmlns:a16="http://schemas.microsoft.com/office/drawing/2014/main" val="3012222123"/>
                  </a:ext>
                </a:extLst>
              </a:tr>
              <a:tr h="248587">
                <a:tc>
                  <a:txBody>
                    <a:bodyPr/>
                    <a:lstStyle/>
                    <a:p>
                      <a:pPr lvl="0">
                        <a:buNone/>
                      </a:pPr>
                      <a:r>
                        <a:rPr lang="en-GB" sz="1400"/>
                        <a:t>Pseudo-class selector</a:t>
                      </a:r>
                      <a:endParaRPr lang="en-GB" sz="1400" err="1"/>
                    </a:p>
                  </a:txBody>
                  <a:tcPr/>
                </a:tc>
                <a:tc>
                  <a:txBody>
                    <a:bodyPr/>
                    <a:lstStyle/>
                    <a:p>
                      <a:pPr lvl="0">
                        <a:buNone/>
                      </a:pPr>
                      <a:r>
                        <a:rPr lang="en-US" sz="1400" u="none" strike="noStrike" noProof="0">
                          <a:solidFill>
                            <a:srgbClr val="000000"/>
                          </a:solidFill>
                        </a:rPr>
                        <a:t>:</a:t>
                      </a:r>
                      <a:r>
                        <a:rPr lang="en-US" sz="1400" u="none" strike="noStrike" noProof="0" err="1">
                          <a:solidFill>
                            <a:srgbClr val="000000"/>
                          </a:solidFill>
                        </a:rPr>
                        <a:t>onhover</a:t>
                      </a:r>
                      <a:r>
                        <a:rPr lang="en-US" sz="1400" u="none" strike="noStrike" noProof="0">
                          <a:solidFill>
                            <a:srgbClr val="000000"/>
                          </a:solidFill>
                        </a:rPr>
                        <a:t> </a:t>
                      </a:r>
                      <a:r>
                        <a:rPr lang="en-US" sz="1400" b="0" i="0" u="none" strike="noStrike" noProof="0">
                          <a:solidFill>
                            <a:srgbClr val="000000"/>
                          </a:solidFill>
                          <a:latin typeface="Arial"/>
                        </a:rPr>
                        <a:t>{…}</a:t>
                      </a:r>
                      <a:endParaRPr lang="en-US" sz="1400" u="none" strike="noStrike" noProof="0" err="1">
                        <a:solidFill>
                          <a:srgbClr val="000000"/>
                        </a:solidFill>
                      </a:endParaRPr>
                    </a:p>
                  </a:txBody>
                  <a:tcPr/>
                </a:tc>
                <a:extLst>
                  <a:ext uri="{0D108BD9-81ED-4DB2-BD59-A6C34878D82A}">
                    <a16:rowId xmlns:a16="http://schemas.microsoft.com/office/drawing/2014/main" val="2169431401"/>
                  </a:ext>
                </a:extLst>
              </a:tr>
              <a:tr h="248587">
                <a:tc>
                  <a:txBody>
                    <a:bodyPr/>
                    <a:lstStyle/>
                    <a:p>
                      <a:pPr lvl="0">
                        <a:buNone/>
                      </a:pPr>
                      <a:r>
                        <a:rPr lang="en-GB" sz="1400"/>
                        <a:t>Pseudo-element selector</a:t>
                      </a:r>
                    </a:p>
                  </a:txBody>
                  <a:tcPr/>
                </a:tc>
                <a:tc>
                  <a:txBody>
                    <a:bodyPr/>
                    <a:lstStyle/>
                    <a:p>
                      <a:pPr lvl="0">
                        <a:buNone/>
                      </a:pPr>
                      <a:r>
                        <a:rPr lang="en-US" sz="1400" u="none" strike="noStrike" noProof="0">
                          <a:solidFill>
                            <a:srgbClr val="000000"/>
                          </a:solidFill>
                        </a:rPr>
                        <a:t>::first-letter </a:t>
                      </a:r>
                      <a:r>
                        <a:rPr lang="en-US" sz="1400" b="0" i="0" u="none" strike="noStrike" noProof="0">
                          <a:solidFill>
                            <a:srgbClr val="000000"/>
                          </a:solidFill>
                          <a:latin typeface="Arial"/>
                        </a:rPr>
                        <a:t>{…}</a:t>
                      </a:r>
                      <a:endParaRPr lang="en-US" sz="1400" u="none" strike="noStrike" noProof="0">
                        <a:solidFill>
                          <a:srgbClr val="000000"/>
                        </a:solidFill>
                      </a:endParaRPr>
                    </a:p>
                  </a:txBody>
                  <a:tcPr/>
                </a:tc>
                <a:extLst>
                  <a:ext uri="{0D108BD9-81ED-4DB2-BD59-A6C34878D82A}">
                    <a16:rowId xmlns:a16="http://schemas.microsoft.com/office/drawing/2014/main" val="812302410"/>
                  </a:ext>
                </a:extLst>
              </a:tr>
            </a:tbl>
          </a:graphicData>
        </a:graphic>
      </p:graphicFrame>
      <p:graphicFrame>
        <p:nvGraphicFramePr>
          <p:cNvPr id="5" name="Table 4">
            <a:extLst>
              <a:ext uri="{FF2B5EF4-FFF2-40B4-BE49-F238E27FC236}">
                <a16:creationId xmlns:a16="http://schemas.microsoft.com/office/drawing/2014/main" id="{E71437DF-5A6D-3996-70D2-E15AA861E5D3}"/>
              </a:ext>
            </a:extLst>
          </p:cNvPr>
          <p:cNvGraphicFramePr>
            <a:graphicFrameLocks noGrp="1"/>
          </p:cNvGraphicFramePr>
          <p:nvPr>
            <p:extLst>
              <p:ext uri="{D42A27DB-BD31-4B8C-83A1-F6EECF244321}">
                <p14:modId xmlns:p14="http://schemas.microsoft.com/office/powerpoint/2010/main" val="1162273000"/>
              </p:ext>
            </p:extLst>
          </p:nvPr>
        </p:nvGraphicFramePr>
        <p:xfrm>
          <a:off x="5381574" y="4482093"/>
          <a:ext cx="4099128" cy="1862208"/>
        </p:xfrm>
        <a:graphic>
          <a:graphicData uri="http://schemas.openxmlformats.org/drawingml/2006/table">
            <a:tbl>
              <a:tblPr firstRow="1" bandRow="1">
                <a:tableStyleId>{073A0DAA-6AF3-43AB-8588-CEC1D06C72B9}</a:tableStyleId>
              </a:tblPr>
              <a:tblGrid>
                <a:gridCol w="2434952">
                  <a:extLst>
                    <a:ext uri="{9D8B030D-6E8A-4147-A177-3AD203B41FA5}">
                      <a16:colId xmlns:a16="http://schemas.microsoft.com/office/drawing/2014/main" val="2175556661"/>
                    </a:ext>
                  </a:extLst>
                </a:gridCol>
                <a:gridCol w="1664176">
                  <a:extLst>
                    <a:ext uri="{9D8B030D-6E8A-4147-A177-3AD203B41FA5}">
                      <a16:colId xmlns:a16="http://schemas.microsoft.com/office/drawing/2014/main" val="1831391688"/>
                    </a:ext>
                  </a:extLst>
                </a:gridCol>
              </a:tblGrid>
              <a:tr h="310368">
                <a:tc>
                  <a:txBody>
                    <a:bodyPr/>
                    <a:lstStyle/>
                    <a:p>
                      <a:r>
                        <a:rPr lang="en-GB" sz="1400" dirty="0"/>
                        <a:t>Selector combinators</a:t>
                      </a:r>
                    </a:p>
                  </a:txBody>
                  <a:tcPr/>
                </a:tc>
                <a:tc>
                  <a:txBody>
                    <a:bodyPr/>
                    <a:lstStyle/>
                    <a:p>
                      <a:r>
                        <a:rPr lang="en-GB" sz="1400"/>
                        <a:t>Example</a:t>
                      </a:r>
                    </a:p>
                  </a:txBody>
                  <a:tcPr/>
                </a:tc>
                <a:extLst>
                  <a:ext uri="{0D108BD9-81ED-4DB2-BD59-A6C34878D82A}">
                    <a16:rowId xmlns:a16="http://schemas.microsoft.com/office/drawing/2014/main" val="3979661027"/>
                  </a:ext>
                </a:extLst>
              </a:tr>
              <a:tr h="310368">
                <a:tc>
                  <a:txBody>
                    <a:bodyPr/>
                    <a:lstStyle/>
                    <a:p>
                      <a:pPr lvl="0">
                        <a:buNone/>
                      </a:pPr>
                      <a:r>
                        <a:rPr lang="en-GB" sz="1400"/>
                        <a:t>Group selector</a:t>
                      </a:r>
                    </a:p>
                  </a:txBody>
                  <a:tcPr/>
                </a:tc>
                <a:tc>
                  <a:txBody>
                    <a:bodyPr/>
                    <a:lstStyle/>
                    <a:p>
                      <a:pPr marL="0" lvl="0" indent="0">
                        <a:buNone/>
                      </a:pPr>
                      <a:r>
                        <a:rPr lang="en-GB" sz="1400">
                          <a:solidFill>
                            <a:srgbClr val="000000"/>
                          </a:solidFill>
                        </a:rPr>
                        <a:t>s1,s2,s3 {...}</a:t>
                      </a:r>
                    </a:p>
                  </a:txBody>
                  <a:tcPr/>
                </a:tc>
                <a:extLst>
                  <a:ext uri="{0D108BD9-81ED-4DB2-BD59-A6C34878D82A}">
                    <a16:rowId xmlns:a16="http://schemas.microsoft.com/office/drawing/2014/main" val="2590378284"/>
                  </a:ext>
                </a:extLst>
              </a:tr>
              <a:tr h="310368">
                <a:tc>
                  <a:txBody>
                    <a:bodyPr/>
                    <a:lstStyle/>
                    <a:p>
                      <a:r>
                        <a:rPr lang="en-GB" sz="1400"/>
                        <a:t>Descendant </a:t>
                      </a:r>
                      <a:r>
                        <a:rPr lang="en-GB" sz="1400" b="0" i="0" u="none" strike="noStrike" noProof="0">
                          <a:solidFill>
                            <a:srgbClr val="000000"/>
                          </a:solidFill>
                          <a:latin typeface="Arial"/>
                        </a:rPr>
                        <a:t>selector</a:t>
                      </a:r>
                      <a:endParaRPr lang="en-GB" sz="1400"/>
                    </a:p>
                  </a:txBody>
                  <a:tcPr/>
                </a:tc>
                <a:tc>
                  <a:txBody>
                    <a:bodyPr/>
                    <a:lstStyle/>
                    <a:p>
                      <a:pPr lvl="0" algn="l">
                        <a:lnSpc>
                          <a:spcPct val="100000"/>
                        </a:lnSpc>
                        <a:spcBef>
                          <a:spcPts val="0"/>
                        </a:spcBef>
                        <a:spcAft>
                          <a:spcPts val="0"/>
                        </a:spcAft>
                        <a:buNone/>
                      </a:pPr>
                      <a:r>
                        <a:rPr lang="en-US" sz="1400" u="none" strike="noStrike" noProof="0">
                          <a:solidFill>
                            <a:srgbClr val="000000"/>
                          </a:solidFill>
                        </a:rPr>
                        <a:t>s1 s2 </a:t>
                      </a:r>
                      <a:r>
                        <a:rPr lang="en-GB" sz="1400" u="none" strike="noStrike" noProof="0">
                          <a:solidFill>
                            <a:srgbClr val="000000"/>
                          </a:solidFill>
                        </a:rPr>
                        <a:t>{...}</a:t>
                      </a:r>
                      <a:endParaRPr lang="en-US" sz="1400" u="none" strike="noStrike" noProof="0">
                        <a:solidFill>
                          <a:srgbClr val="000000"/>
                        </a:solidFill>
                      </a:endParaRPr>
                    </a:p>
                  </a:txBody>
                  <a:tcPr/>
                </a:tc>
                <a:extLst>
                  <a:ext uri="{0D108BD9-81ED-4DB2-BD59-A6C34878D82A}">
                    <a16:rowId xmlns:a16="http://schemas.microsoft.com/office/drawing/2014/main" val="418060347"/>
                  </a:ext>
                </a:extLst>
              </a:tr>
              <a:tr h="310368">
                <a:tc>
                  <a:txBody>
                    <a:bodyPr/>
                    <a:lstStyle/>
                    <a:p>
                      <a:r>
                        <a:rPr lang="en-GB" sz="1400"/>
                        <a:t>Direct descendant </a:t>
                      </a:r>
                      <a:r>
                        <a:rPr lang="en-GB" sz="1400" b="0" i="0" u="none" strike="noStrike" noProof="0">
                          <a:solidFill>
                            <a:srgbClr val="000000"/>
                          </a:solidFill>
                          <a:latin typeface="Arial"/>
                        </a:rPr>
                        <a:t>selector</a:t>
                      </a:r>
                      <a:endParaRPr lang="en-GB" sz="1400"/>
                    </a:p>
                  </a:txBody>
                  <a:tcPr/>
                </a:tc>
                <a:tc>
                  <a:txBody>
                    <a:bodyPr/>
                    <a:lstStyle/>
                    <a:p>
                      <a:pPr lvl="0">
                        <a:buNone/>
                      </a:pPr>
                      <a:r>
                        <a:rPr lang="en-US" sz="1400" u="none" strike="noStrike" noProof="0">
                          <a:solidFill>
                            <a:srgbClr val="000000"/>
                          </a:solidFill>
                        </a:rPr>
                        <a:t>s1 &gt; s2 </a:t>
                      </a:r>
                      <a:r>
                        <a:rPr lang="en-GB" sz="1400" u="none" strike="noStrike" noProof="0">
                          <a:solidFill>
                            <a:srgbClr val="000000"/>
                          </a:solidFill>
                        </a:rPr>
                        <a:t>{...}</a:t>
                      </a:r>
                      <a:endParaRPr lang="en-US" sz="1400">
                        <a:solidFill>
                          <a:srgbClr val="000000"/>
                        </a:solidFill>
                      </a:endParaRPr>
                    </a:p>
                  </a:txBody>
                  <a:tcPr/>
                </a:tc>
                <a:extLst>
                  <a:ext uri="{0D108BD9-81ED-4DB2-BD59-A6C34878D82A}">
                    <a16:rowId xmlns:a16="http://schemas.microsoft.com/office/drawing/2014/main" val="435785975"/>
                  </a:ext>
                </a:extLst>
              </a:tr>
              <a:tr h="310368">
                <a:tc>
                  <a:txBody>
                    <a:bodyPr/>
                    <a:lstStyle/>
                    <a:p>
                      <a:pPr lvl="0">
                        <a:buNone/>
                      </a:pPr>
                      <a:r>
                        <a:rPr lang="en-GB" sz="1400"/>
                        <a:t>Sibling </a:t>
                      </a:r>
                      <a:r>
                        <a:rPr lang="en-GB" sz="1400" b="0" i="0" u="none" strike="noStrike" noProof="0">
                          <a:solidFill>
                            <a:srgbClr val="000000"/>
                          </a:solidFill>
                          <a:latin typeface="Arial"/>
                        </a:rPr>
                        <a:t>selector</a:t>
                      </a:r>
                      <a:endParaRPr lang="en-US" sz="1400"/>
                    </a:p>
                  </a:txBody>
                  <a:tcPr/>
                </a:tc>
                <a:tc>
                  <a:txBody>
                    <a:bodyPr/>
                    <a:lstStyle/>
                    <a:p>
                      <a:pPr lvl="0">
                        <a:buNone/>
                      </a:pPr>
                      <a:r>
                        <a:rPr lang="en-US" sz="1400" u="none" strike="noStrike" noProof="0">
                          <a:solidFill>
                            <a:srgbClr val="000000"/>
                          </a:solidFill>
                        </a:rPr>
                        <a:t>s1 ~ s2 </a:t>
                      </a:r>
                      <a:r>
                        <a:rPr lang="en-GB" sz="1400" u="none" strike="noStrike" noProof="0">
                          <a:solidFill>
                            <a:srgbClr val="000000"/>
                          </a:solidFill>
                        </a:rPr>
                        <a:t>{...}</a:t>
                      </a:r>
                      <a:endParaRPr lang="en-US" sz="1400" u="none" strike="noStrike" noProof="0">
                        <a:solidFill>
                          <a:srgbClr val="000000"/>
                        </a:solidFill>
                      </a:endParaRPr>
                    </a:p>
                  </a:txBody>
                  <a:tcPr/>
                </a:tc>
                <a:extLst>
                  <a:ext uri="{0D108BD9-81ED-4DB2-BD59-A6C34878D82A}">
                    <a16:rowId xmlns:a16="http://schemas.microsoft.com/office/drawing/2014/main" val="2375481132"/>
                  </a:ext>
                </a:extLst>
              </a:tr>
              <a:tr h="310368">
                <a:tc>
                  <a:txBody>
                    <a:bodyPr/>
                    <a:lstStyle/>
                    <a:p>
                      <a:r>
                        <a:rPr lang="en-GB" sz="1400"/>
                        <a:t>Direct sibling </a:t>
                      </a:r>
                      <a:r>
                        <a:rPr lang="en-GB" sz="1400" b="0" i="0" u="none" strike="noStrike" noProof="0">
                          <a:solidFill>
                            <a:srgbClr val="000000"/>
                          </a:solidFill>
                          <a:latin typeface="Arial"/>
                        </a:rPr>
                        <a:t>selector</a:t>
                      </a:r>
                      <a:endParaRPr lang="en-US"/>
                    </a:p>
                  </a:txBody>
                  <a:tcPr/>
                </a:tc>
                <a:tc>
                  <a:txBody>
                    <a:bodyPr/>
                    <a:lstStyle/>
                    <a:p>
                      <a:pPr lvl="0">
                        <a:buNone/>
                      </a:pPr>
                      <a:r>
                        <a:rPr lang="en-US" sz="1400" u="none" strike="noStrike" noProof="0" dirty="0">
                          <a:solidFill>
                            <a:srgbClr val="000000"/>
                          </a:solidFill>
                        </a:rPr>
                        <a:t>s1 + s2 </a:t>
                      </a:r>
                      <a:r>
                        <a:rPr lang="en-GB" sz="1400" u="none" strike="noStrike" noProof="0" dirty="0">
                          <a:solidFill>
                            <a:srgbClr val="000000"/>
                          </a:solidFill>
                        </a:rPr>
                        <a:t>{...}</a:t>
                      </a:r>
                      <a:endParaRPr lang="en-US" sz="1400" dirty="0">
                        <a:solidFill>
                          <a:srgbClr val="000000"/>
                        </a:solidFill>
                      </a:endParaRPr>
                    </a:p>
                  </a:txBody>
                  <a:tcPr/>
                </a:tc>
                <a:extLst>
                  <a:ext uri="{0D108BD9-81ED-4DB2-BD59-A6C34878D82A}">
                    <a16:rowId xmlns:a16="http://schemas.microsoft.com/office/drawing/2014/main" val="3007593064"/>
                  </a:ext>
                </a:extLst>
              </a:tr>
            </a:tbl>
          </a:graphicData>
        </a:graphic>
      </p:graphicFrame>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Selector example</a:t>
            </a:r>
            <a:endParaRPr lang="en-US"/>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2456840514"/>
              </p:ext>
            </p:extLst>
          </p:nvPr>
        </p:nvGraphicFramePr>
        <p:xfrm>
          <a:off x="4450873" y="1724811"/>
          <a:ext cx="4413025" cy="1879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04" name="Rectangle 102903">
            <a:extLst>
              <a:ext uri="{FF2B5EF4-FFF2-40B4-BE49-F238E27FC236}">
                <a16:creationId xmlns:a16="http://schemas.microsoft.com/office/drawing/2014/main" id="{47DE7968-67D8-B667-AC51-A0ABD97B2018}"/>
              </a:ext>
            </a:extLst>
          </p:cNvPr>
          <p:cNvSpPr/>
          <p:nvPr/>
        </p:nvSpPr>
        <p:spPr bwMode="auto">
          <a:xfrm>
            <a:off x="1879495" y="4323270"/>
            <a:ext cx="526151" cy="152402"/>
          </a:xfrm>
          <a:prstGeom prst="rect">
            <a:avLst/>
          </a:prstGeom>
          <a:solidFill>
            <a:srgbClr val="FFC000">
              <a:alpha val="2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ClrTx/>
              <a:buFont typeface="Calibri" panose="02020603050405020304" pitchFamily="18" charset="0"/>
              <a:buChar char="-"/>
            </a:pPr>
            <a:r>
              <a:rPr lang="en-US" altLang="en-US" sz="1600">
                <a:latin typeface="Calibri"/>
                <a:ea typeface="SimHei"/>
                <a:cs typeface="Calibri"/>
              </a:rPr>
              <a:t>To illustrate we will use the following HTML and CSS, replacing the "SELECTOR" as appropriate.</a:t>
            </a:r>
          </a:p>
        </p:txBody>
      </p:sp>
      <p:sp>
        <p:nvSpPr>
          <p:cNvPr id="102880" name="TextBox 102879">
            <a:extLst>
              <a:ext uri="{FF2B5EF4-FFF2-40B4-BE49-F238E27FC236}">
                <a16:creationId xmlns:a16="http://schemas.microsoft.com/office/drawing/2014/main" id="{8EFB3BE2-780C-23F6-DE65-3F7D455856A3}"/>
              </a:ext>
            </a:extLst>
          </p:cNvPr>
          <p:cNvSpPr txBox="1"/>
          <p:nvPr/>
        </p:nvSpPr>
        <p:spPr>
          <a:xfrm>
            <a:off x="2332068" y="6835893"/>
            <a:ext cx="3215623" cy="2834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chemeClr val="tx1"/>
                </a:solidFill>
                <a:latin typeface="Times New Roman"/>
                <a:ea typeface="ヒラギノ明朝 ProN W3"/>
                <a:cs typeface="Times New Roman"/>
              </a:rPr>
              <a:t>&lt;!DOCTYPE html&gt;</a:t>
            </a:r>
            <a:endParaRPr lang="en-US">
              <a:solidFill>
                <a:schemeClr val="tx1"/>
              </a:solidFill>
            </a:endParaRPr>
          </a:p>
          <a:p>
            <a:r>
              <a:rPr lang="en-GB" sz="1000">
                <a:solidFill>
                  <a:schemeClr val="tx1"/>
                </a:solidFill>
                <a:latin typeface="Times New Roman"/>
                <a:ea typeface="ヒラギノ明朝 ProN W3"/>
                <a:cs typeface="Times New Roman"/>
              </a:rPr>
              <a:t>&lt;html&gt;</a:t>
            </a:r>
            <a:endParaRPr lang="en-GB">
              <a:solidFill>
                <a:schemeClr val="tx1"/>
              </a:solidFill>
            </a:endParaRPr>
          </a:p>
          <a:p>
            <a:r>
              <a:rPr lang="en-GB" sz="1000">
                <a:solidFill>
                  <a:schemeClr val="tx1"/>
                </a:solidFill>
                <a:latin typeface="Times New Roman"/>
                <a:ea typeface="ヒラギノ明朝 ProN W3"/>
                <a:cs typeface="Times New Roman"/>
              </a:rPr>
              <a:t>  &lt;head&gt;</a:t>
            </a:r>
            <a:endParaRPr lang="en-GB">
              <a:solidFill>
                <a:schemeClr val="tx1"/>
              </a:solidFill>
            </a:endParaRPr>
          </a:p>
          <a:p>
            <a:r>
              <a:rPr lang="en-GB" sz="1000">
                <a:solidFill>
                  <a:schemeClr val="tx1"/>
                </a:solidFill>
                <a:latin typeface="Times New Roman"/>
                <a:ea typeface="ヒラギノ明朝 ProN W3"/>
                <a:cs typeface="Times New Roman"/>
              </a:rPr>
              <a:t>    &lt;style&gt;</a:t>
            </a:r>
            <a:endParaRPr lang="en-GB">
              <a:solidFill>
                <a:schemeClr val="tx1"/>
              </a:solidFill>
            </a:endParaRPr>
          </a:p>
          <a:p>
            <a:r>
              <a:rPr lang="en-GB" sz="1000">
                <a:solidFill>
                  <a:schemeClr val="tx1"/>
                </a:solidFill>
                <a:latin typeface="Times New Roman"/>
                <a:ea typeface="ヒラギノ明朝 ProN W3"/>
                <a:cs typeface="Times New Roman"/>
              </a:rPr>
              <a:t>      [class="important"] {</a:t>
            </a:r>
            <a:r>
              <a:rPr lang="en-GB" sz="1000" err="1">
                <a:solidFill>
                  <a:schemeClr val="tx1"/>
                </a:solidFill>
                <a:latin typeface="Times New Roman"/>
                <a:ea typeface="ヒラギノ明朝 ProN W3"/>
                <a:cs typeface="Times New Roman"/>
              </a:rPr>
              <a:t>color:red</a:t>
            </a:r>
            <a:r>
              <a:rPr lang="en-GB" sz="1000">
                <a:solidFill>
                  <a:schemeClr val="tx1"/>
                </a:solidFill>
                <a:latin typeface="Times New Roman"/>
                <a:ea typeface="ヒラギノ明朝 ProN W3"/>
                <a:cs typeface="Times New Roman"/>
              </a:rPr>
              <a:t>}</a:t>
            </a:r>
            <a:endParaRPr lang="en-GB">
              <a:solidFill>
                <a:schemeClr val="tx1"/>
              </a:solidFill>
            </a:endParaRPr>
          </a:p>
          <a:p>
            <a:r>
              <a:rPr lang="en-GB" sz="1000">
                <a:solidFill>
                  <a:schemeClr val="tx1"/>
                </a:solidFill>
                <a:latin typeface="Times New Roman"/>
                <a:ea typeface="ヒラギノ明朝 ProN W3"/>
                <a:cs typeface="Times New Roman"/>
              </a:rPr>
              <a:t>    &lt;/style&gt;</a:t>
            </a:r>
            <a:endParaRPr lang="en-GB">
              <a:solidFill>
                <a:schemeClr val="tx1"/>
              </a:solidFill>
            </a:endParaRPr>
          </a:p>
          <a:p>
            <a:r>
              <a:rPr lang="en-GB" sz="1000">
                <a:solidFill>
                  <a:schemeClr val="tx1"/>
                </a:solidFill>
                <a:latin typeface="Times New Roman"/>
                <a:ea typeface="ヒラギノ明朝 ProN W3"/>
                <a:cs typeface="Times New Roman"/>
              </a:rPr>
              <a:t>  &lt;/head&gt;</a:t>
            </a:r>
            <a:endParaRPr lang="en-GB">
              <a:solidFill>
                <a:schemeClr val="tx1"/>
              </a:solidFill>
            </a:endParaRPr>
          </a:p>
          <a:p>
            <a:r>
              <a:rPr lang="en-GB" sz="1000">
                <a:solidFill>
                  <a:schemeClr val="tx1"/>
                </a:solidFill>
                <a:latin typeface="Times New Roman"/>
                <a:ea typeface="ヒラギノ明朝 ProN W3"/>
                <a:cs typeface="Times New Roman"/>
              </a:rPr>
              <a:t>  &lt;body&gt;</a:t>
            </a:r>
            <a:endParaRPr lang="en-GB">
              <a:solidFill>
                <a:schemeClr val="tx1"/>
              </a:solidFill>
            </a:endParaRPr>
          </a:p>
          <a:p>
            <a:r>
              <a:rPr lang="en-GB" sz="1000">
                <a:solidFill>
                  <a:schemeClr val="tx1"/>
                </a:solidFill>
                <a:latin typeface="Times New Roman"/>
                <a:ea typeface="ヒラギノ明朝 ProN W3"/>
                <a:cs typeface="Times New Roman"/>
              </a:rPr>
              <a:t>    &lt;h1 title="The first heading"&gt; Heading 1 &lt;/h1&gt;</a:t>
            </a:r>
            <a:endParaRPr lang="en-GB">
              <a:solidFill>
                <a:schemeClr val="tx1"/>
              </a:solidFill>
            </a:endParaRPr>
          </a:p>
          <a:p>
            <a:r>
              <a:rPr lang="en-GB" sz="1000">
                <a:solidFill>
                  <a:schemeClr val="tx1"/>
                </a:solidFill>
                <a:latin typeface="Times New Roman"/>
                <a:ea typeface="ヒラギノ明朝 ProN W3"/>
                <a:cs typeface="Times New Roman"/>
              </a:rPr>
              <a:t>    &lt;h2 id="heading1"&gt; Heading 2.a &lt;/h2&gt;</a:t>
            </a:r>
            <a:endParaRPr lang="en-GB">
              <a:solidFill>
                <a:schemeClr val="tx1"/>
              </a:solidFill>
            </a:endParaRPr>
          </a:p>
          <a:p>
            <a:r>
              <a:rPr lang="en-GB" sz="1000">
                <a:solidFill>
                  <a:schemeClr val="tx1"/>
                </a:solidFill>
                <a:latin typeface="Times New Roman"/>
                <a:ea typeface="ヒラギノ明朝 ProN W3"/>
                <a:cs typeface="Times New Roman"/>
              </a:rPr>
              <a:t>    &lt;p class="important"&gt; First paragraph &lt;/p&gt;</a:t>
            </a:r>
            <a:endParaRPr lang="en-GB">
              <a:solidFill>
                <a:schemeClr val="tx1"/>
              </a:solidFill>
            </a:endParaRPr>
          </a:p>
          <a:p>
            <a:r>
              <a:rPr lang="en-GB" sz="1000">
                <a:solidFill>
                  <a:schemeClr val="tx1"/>
                </a:solidFill>
                <a:latin typeface="Times New Roman"/>
                <a:ea typeface="ヒラギノ明朝 ProN W3"/>
                <a:cs typeface="Times New Roman"/>
              </a:rPr>
              <a:t>    &lt;p&gt; Second paragraph has a &lt;b&gt;bold&lt;/b&gt; and</a:t>
            </a:r>
            <a:endParaRPr lang="en-GB">
              <a:solidFill>
                <a:schemeClr val="tx1"/>
              </a:solidFill>
            </a:endParaRPr>
          </a:p>
          <a:p>
            <a:r>
              <a:rPr lang="en-GB" sz="1000">
                <a:solidFill>
                  <a:schemeClr val="tx1"/>
                </a:solidFill>
                <a:latin typeface="Times New Roman"/>
                <a:ea typeface="ヒラギノ明朝 ProN W3"/>
                <a:cs typeface="Times New Roman"/>
              </a:rPr>
              <a:t>        a &lt;span&gt;span with another &lt;b&gt;bold&lt;/b&gt;&lt;/span&gt;</a:t>
            </a:r>
            <a:endParaRPr lang="en-GB">
              <a:solidFill>
                <a:schemeClr val="tx1"/>
              </a:solidFill>
            </a:endParaRPr>
          </a:p>
          <a:p>
            <a:r>
              <a:rPr lang="en-GB" sz="1000">
                <a:solidFill>
                  <a:schemeClr val="tx1"/>
                </a:solidFill>
                <a:latin typeface="Times New Roman"/>
                <a:ea typeface="ヒラギノ明朝 ProN W3"/>
                <a:cs typeface="Times New Roman"/>
              </a:rPr>
              <a:t>    &lt;/p&gt;</a:t>
            </a:r>
            <a:endParaRPr lang="en-GB">
              <a:solidFill>
                <a:schemeClr val="tx1"/>
              </a:solidFill>
            </a:endParaRPr>
          </a:p>
          <a:p>
            <a:r>
              <a:rPr lang="en-GB" sz="1000">
                <a:solidFill>
                  <a:schemeClr val="tx1"/>
                </a:solidFill>
                <a:latin typeface="Times New Roman"/>
                <a:ea typeface="ヒラギノ明朝 ProN W3"/>
                <a:cs typeface="Times New Roman"/>
              </a:rPr>
              <a:t>    &lt;h2 class="important"&gt; Heading 2.b &lt;/h2&gt;</a:t>
            </a:r>
            <a:endParaRPr lang="en-GB">
              <a:solidFill>
                <a:schemeClr val="tx1"/>
              </a:solidFill>
            </a:endParaRPr>
          </a:p>
          <a:p>
            <a:r>
              <a:rPr lang="en-GB" sz="1000">
                <a:solidFill>
                  <a:schemeClr val="tx1"/>
                </a:solidFill>
                <a:latin typeface="Times New Roman"/>
                <a:ea typeface="ヒラギノ明朝 ProN W3"/>
                <a:cs typeface="Times New Roman"/>
              </a:rPr>
              <a:t>    &lt;p&gt; Third paragraph has a &lt;b&gt;bold&lt;/b&gt; as well&lt;/p&gt;</a:t>
            </a:r>
            <a:endParaRPr lang="en-GB">
              <a:solidFill>
                <a:schemeClr val="tx1"/>
              </a:solidFill>
            </a:endParaRPr>
          </a:p>
          <a:p>
            <a:r>
              <a:rPr lang="en-GB" sz="1000">
                <a:solidFill>
                  <a:schemeClr val="tx1"/>
                </a:solidFill>
                <a:latin typeface="Times New Roman"/>
                <a:ea typeface="ヒラギノ明朝 ProN W3"/>
                <a:cs typeface="Times New Roman"/>
              </a:rPr>
              <a:t>  &lt;/body&gt;</a:t>
            </a:r>
            <a:endParaRPr lang="en-GB">
              <a:solidFill>
                <a:schemeClr val="tx1"/>
              </a:solidFill>
            </a:endParaRPr>
          </a:p>
          <a:p>
            <a:pPr algn="l"/>
            <a:r>
              <a:rPr lang="en-GB" sz="1000">
                <a:solidFill>
                  <a:schemeClr val="tx1"/>
                </a:solidFill>
                <a:latin typeface="Times New Roman"/>
                <a:ea typeface="ヒラギノ明朝 ProN W3"/>
                <a:cs typeface="Times New Roman"/>
              </a:rPr>
              <a:t>&lt;/html&gt;</a:t>
            </a:r>
            <a:endParaRPr lang="en-GB">
              <a:solidFill>
                <a:schemeClr val="tx1"/>
              </a:solidFill>
            </a:endParaRPr>
          </a:p>
        </p:txBody>
      </p:sp>
      <p:pic>
        <p:nvPicPr>
          <p:cNvPr id="26" name="Picture 25" descr="A screenshot of a computer program&#10;&#10;Description automatically generated">
            <a:extLst>
              <a:ext uri="{FF2B5EF4-FFF2-40B4-BE49-F238E27FC236}">
                <a16:creationId xmlns:a16="http://schemas.microsoft.com/office/drawing/2014/main" id="{837EB3E2-29A3-2DDE-FB9F-D6345C6EA7B1}"/>
              </a:ext>
            </a:extLst>
          </p:cNvPr>
          <p:cNvPicPr>
            <a:picLocks noChangeAspect="1"/>
          </p:cNvPicPr>
          <p:nvPr/>
        </p:nvPicPr>
        <p:blipFill>
          <a:blip r:embed="rId8"/>
          <a:stretch>
            <a:fillRect/>
          </a:stretch>
        </p:blipFill>
        <p:spPr>
          <a:xfrm>
            <a:off x="1176557" y="3713935"/>
            <a:ext cx="7544276" cy="293064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Universal selector:   </a:t>
            </a:r>
            <a:r>
              <a:rPr lang="en-GB" sz="2900" b="1" i="1" spc="-1">
                <a:latin typeface="Calibri"/>
                <a:cs typeface="Calibri"/>
              </a:rPr>
              <a:t>*</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4450873" y="1513937"/>
          <a:ext cx="4917111" cy="2090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universal selector </a:t>
            </a:r>
            <a:r>
              <a:rPr lang="en-US" sz="1600">
                <a:solidFill>
                  <a:srgbClr val="C00000"/>
                </a:solidFill>
                <a:latin typeface="Courier New"/>
                <a:ea typeface="Calibri"/>
                <a:cs typeface="Calibri"/>
              </a:rPr>
              <a:t>*</a:t>
            </a:r>
            <a:r>
              <a:rPr lang="en-US" sz="1600">
                <a:latin typeface="Calibri"/>
                <a:ea typeface="Calibri"/>
                <a:cs typeface="Calibri"/>
              </a:rPr>
              <a:t> matches all elements.</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Arial"/>
                <a:ea typeface="Calibri"/>
                <a:cs typeface="Arial"/>
              </a:rPr>
              <a:t>Matching on </a:t>
            </a:r>
            <a:r>
              <a:rPr lang="en-US" sz="1600">
                <a:latin typeface="Courier New"/>
                <a:ea typeface="Calibri"/>
                <a:cs typeface="Arial"/>
              </a:rPr>
              <a:t>*</a:t>
            </a:r>
            <a:r>
              <a:rPr lang="en-US" sz="1600">
                <a:latin typeface="Arial"/>
                <a:ea typeface="Calibri"/>
                <a:cs typeface="Arial"/>
              </a:rPr>
              <a:t> results in:</a:t>
            </a:r>
            <a:endParaRPr lang="en-US" sz="1600">
              <a:latin typeface="Calibri"/>
              <a:ea typeface="Calibri"/>
              <a:cs typeface="Calibri"/>
            </a:endParaRPr>
          </a:p>
        </p:txBody>
      </p:sp>
      <p:pic>
        <p:nvPicPr>
          <p:cNvPr id="27" name="Picture 26" descr="A screenshot of a computer program&#10;&#10;Description automatically generated">
            <a:extLst>
              <a:ext uri="{FF2B5EF4-FFF2-40B4-BE49-F238E27FC236}">
                <a16:creationId xmlns:a16="http://schemas.microsoft.com/office/drawing/2014/main" id="{CC28FDD9-D1B8-B1E1-8234-FC65D7C7AC8A}"/>
              </a:ext>
            </a:extLst>
          </p:cNvPr>
          <p:cNvPicPr>
            <a:picLocks noChangeAspect="1"/>
          </p:cNvPicPr>
          <p:nvPr/>
        </p:nvPicPr>
        <p:blipFill>
          <a:blip r:embed="rId8"/>
          <a:stretch>
            <a:fillRect/>
          </a:stretch>
        </p:blipFill>
        <p:spPr>
          <a:xfrm>
            <a:off x="1175904" y="3696911"/>
            <a:ext cx="7540216" cy="2923310"/>
          </a:xfrm>
          <a:prstGeom prst="rect">
            <a:avLst/>
          </a:prstGeom>
        </p:spPr>
      </p:pic>
    </p:spTree>
    <p:extLst>
      <p:ext uri="{BB962C8B-B14F-4D97-AF65-F5344CB8AC3E}">
        <p14:creationId xmlns:p14="http://schemas.microsoft.com/office/powerpoint/2010/main" val="34838576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Element selector:   </a:t>
            </a:r>
            <a:r>
              <a:rPr lang="en-GB" sz="2900" b="1" i="1" spc="-1">
                <a:latin typeface="Calibri"/>
                <a:cs typeface="Calibri"/>
              </a:rPr>
              <a:t>element</a:t>
            </a:r>
            <a:endParaRPr lang="en-US" i="1" err="1"/>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2870277115"/>
              </p:ext>
            </p:extLst>
          </p:nvPr>
        </p:nvGraphicFramePr>
        <p:xfrm>
          <a:off x="4927464" y="1596453"/>
          <a:ext cx="4028087" cy="171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element selector matches one specific type of element.</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a:t>
            </a:r>
            <a:r>
              <a:rPr lang="en-US" sz="1600">
                <a:latin typeface="Calibri"/>
                <a:ea typeface="Calibri"/>
                <a:cs typeface="Calibri"/>
              </a:rPr>
              <a:t> results in all </a:t>
            </a:r>
            <a:r>
              <a:rPr lang="en-US" sz="1600">
                <a:latin typeface="Courier New"/>
                <a:ea typeface="Calibri"/>
                <a:cs typeface="Calibri"/>
              </a:rPr>
              <a:t>&lt;p&gt;</a:t>
            </a:r>
            <a:r>
              <a:rPr lang="en-US" sz="1600">
                <a:latin typeface="Calibri"/>
                <a:ea typeface="Calibri"/>
                <a:cs typeface="Calibri"/>
              </a:rPr>
              <a:t> elements being highlighted.</a:t>
            </a:r>
          </a:p>
        </p:txBody>
      </p:sp>
      <p:pic>
        <p:nvPicPr>
          <p:cNvPr id="28" name="Picture 27" descr="A screenshot of a computer program&#10;&#10;Description automatically generated">
            <a:extLst>
              <a:ext uri="{FF2B5EF4-FFF2-40B4-BE49-F238E27FC236}">
                <a16:creationId xmlns:a16="http://schemas.microsoft.com/office/drawing/2014/main" id="{99DDF1BB-E4C7-7316-8171-68ED818FF15B}"/>
              </a:ext>
            </a:extLst>
          </p:cNvPr>
          <p:cNvPicPr>
            <a:picLocks noChangeAspect="1"/>
          </p:cNvPicPr>
          <p:nvPr/>
        </p:nvPicPr>
        <p:blipFill>
          <a:blip r:embed="rId8"/>
          <a:stretch>
            <a:fillRect/>
          </a:stretch>
        </p:blipFill>
        <p:spPr>
          <a:xfrm>
            <a:off x="1154940" y="3682514"/>
            <a:ext cx="7542857" cy="2942933"/>
          </a:xfrm>
          <a:prstGeom prst="rect">
            <a:avLst/>
          </a:prstGeom>
        </p:spPr>
      </p:pic>
    </p:spTree>
    <p:extLst>
      <p:ext uri="{BB962C8B-B14F-4D97-AF65-F5344CB8AC3E}">
        <p14:creationId xmlns:p14="http://schemas.microsoft.com/office/powerpoint/2010/main" val="2892130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Attribute selector:   [</a:t>
            </a:r>
            <a:r>
              <a:rPr lang="en-GB" sz="2900" b="1" i="1" spc="-1">
                <a:latin typeface="Calibri"/>
                <a:cs typeface="Calibri"/>
              </a:rPr>
              <a:t>attribute</a:t>
            </a:r>
            <a:r>
              <a:rPr lang="en-GB" sz="2900" b="1" spc="-1">
                <a:latin typeface="Calibri"/>
                <a:cs typeface="Calibri"/>
              </a:rPr>
              <a:t>=</a:t>
            </a:r>
            <a:r>
              <a:rPr lang="en-GB" sz="2900" b="1" i="1" spc="-1">
                <a:latin typeface="Calibri"/>
                <a:cs typeface="Calibri"/>
              </a:rPr>
              <a:t>value</a:t>
            </a:r>
            <a:r>
              <a:rPr lang="en-GB" sz="2900" b="1" spc="-1">
                <a:latin typeface="Calibri"/>
                <a:cs typeface="Calibri"/>
              </a:rPr>
              <a:t>]</a:t>
            </a:r>
            <a:endParaRPr lang="en-US"/>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860718769"/>
              </p:ext>
            </p:extLst>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56279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attribute selector matches on any element that has a given attribute with the specified value.</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The value may be omitted to select elements with that attribute with any value.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attribute [</a:t>
            </a:r>
            <a:r>
              <a:rPr lang="en-US" sz="1600">
                <a:latin typeface="Courier New"/>
                <a:ea typeface="Calibri"/>
                <a:cs typeface="Calibri"/>
              </a:rPr>
              <a:t>title="The first heading"]</a:t>
            </a:r>
            <a:r>
              <a:rPr lang="en-US" sz="1600">
                <a:latin typeface="Calibri"/>
                <a:ea typeface="Calibri"/>
                <a:cs typeface="Calibri"/>
              </a:rPr>
              <a:t> results in:</a:t>
            </a:r>
          </a:p>
        </p:txBody>
      </p:sp>
      <p:pic>
        <p:nvPicPr>
          <p:cNvPr id="103074" name="Picture 103073" descr="A screenshot of a computer program&#10;&#10;Description automatically generated">
            <a:extLst>
              <a:ext uri="{FF2B5EF4-FFF2-40B4-BE49-F238E27FC236}">
                <a16:creationId xmlns:a16="http://schemas.microsoft.com/office/drawing/2014/main" id="{FD8BFB53-FC25-AA5D-7855-E87177A6F363}"/>
              </a:ext>
            </a:extLst>
          </p:cNvPr>
          <p:cNvPicPr>
            <a:picLocks noChangeAspect="1"/>
          </p:cNvPicPr>
          <p:nvPr/>
        </p:nvPicPr>
        <p:blipFill>
          <a:blip r:embed="rId8"/>
          <a:stretch>
            <a:fillRect/>
          </a:stretch>
        </p:blipFill>
        <p:spPr>
          <a:xfrm>
            <a:off x="1616488" y="3933978"/>
            <a:ext cx="7210268" cy="2813288"/>
          </a:xfrm>
          <a:prstGeom prst="rect">
            <a:avLst/>
          </a:prstGeom>
        </p:spPr>
      </p:pic>
    </p:spTree>
    <p:extLst>
      <p:ext uri="{BB962C8B-B14F-4D97-AF65-F5344CB8AC3E}">
        <p14:creationId xmlns:p14="http://schemas.microsoft.com/office/powerpoint/2010/main" val="2678749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Class </a:t>
            </a:r>
            <a:r>
              <a:rPr lang="en-GB" sz="2900" b="1" spc="-1">
                <a:latin typeface="Calibri"/>
                <a:cs typeface="Calibri"/>
              </a:rPr>
              <a:t>selector:   </a:t>
            </a:r>
            <a:r>
              <a:rPr lang="en-GB" sz="2900" b="1" i="1" spc="-1">
                <a:latin typeface="Calibri"/>
                <a:cs typeface="Calibri"/>
              </a:rPr>
              <a:t>.class</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9110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Class selectors allow the grouping of a set of elements (that may not even use the same tag).</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The class is set using the special </a:t>
            </a:r>
            <a:r>
              <a:rPr lang="en-US" sz="1600">
                <a:solidFill>
                  <a:srgbClr val="C00000"/>
                </a:solidFill>
                <a:latin typeface="Courier New"/>
                <a:ea typeface="Calibri"/>
                <a:cs typeface="Calibri"/>
              </a:rPr>
              <a:t>class</a:t>
            </a:r>
            <a:r>
              <a:rPr lang="en-US" sz="1600">
                <a:solidFill>
                  <a:srgbClr val="C00000"/>
                </a:solidFill>
                <a:latin typeface="Calibri"/>
                <a:ea typeface="Calibri"/>
                <a:cs typeface="Calibri"/>
              </a:rPr>
              <a:t> </a:t>
            </a:r>
            <a:r>
              <a:rPr lang="en-US" sz="1600">
                <a:latin typeface="Calibri"/>
                <a:ea typeface="Calibri"/>
                <a:cs typeface="Calibri"/>
              </a:rPr>
              <a:t>attribute.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class .</a:t>
            </a:r>
            <a:r>
              <a:rPr lang="en-US" sz="1600">
                <a:latin typeface="Courier New"/>
                <a:ea typeface="Calibri"/>
                <a:cs typeface="Calibri"/>
              </a:rPr>
              <a:t>important</a:t>
            </a:r>
            <a:r>
              <a:rPr lang="en-US" sz="1600">
                <a:latin typeface="Calibri"/>
                <a:ea typeface="Calibri"/>
                <a:cs typeface="Calibri"/>
              </a:rPr>
              <a:t> results in:</a:t>
            </a:r>
          </a:p>
        </p:txBody>
      </p:sp>
      <p:pic>
        <p:nvPicPr>
          <p:cNvPr id="26" name="Picture 25" descr="A screenshot of a computer program&#10;&#10;Description automatically generated">
            <a:extLst>
              <a:ext uri="{FF2B5EF4-FFF2-40B4-BE49-F238E27FC236}">
                <a16:creationId xmlns:a16="http://schemas.microsoft.com/office/drawing/2014/main" id="{D15693B7-DA66-8211-E37D-8F870DBD8E10}"/>
              </a:ext>
            </a:extLst>
          </p:cNvPr>
          <p:cNvPicPr>
            <a:picLocks noChangeAspect="1"/>
          </p:cNvPicPr>
          <p:nvPr/>
        </p:nvPicPr>
        <p:blipFill>
          <a:blip r:embed="rId8"/>
          <a:stretch>
            <a:fillRect/>
          </a:stretch>
        </p:blipFill>
        <p:spPr>
          <a:xfrm>
            <a:off x="1167392" y="3613082"/>
            <a:ext cx="7576876" cy="2941646"/>
          </a:xfrm>
          <a:prstGeom prst="rect">
            <a:avLst/>
          </a:prstGeom>
        </p:spPr>
      </p:pic>
    </p:spTree>
    <p:extLst>
      <p:ext uri="{BB962C8B-B14F-4D97-AF65-F5344CB8AC3E}">
        <p14:creationId xmlns:p14="http://schemas.microsoft.com/office/powerpoint/2010/main" val="27053103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Id </a:t>
            </a:r>
            <a:r>
              <a:rPr lang="en-GB" sz="2900" b="1" spc="-1">
                <a:latin typeface="Calibri"/>
                <a:cs typeface="Calibri"/>
              </a:rPr>
              <a:t>selector:   </a:t>
            </a:r>
            <a:r>
              <a:rPr lang="en-GB" sz="2900" b="1" i="1" spc="-1">
                <a:latin typeface="Calibri"/>
                <a:cs typeface="Calibri"/>
              </a:rPr>
              <a:t>#id</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495873"/>
            <a:ext cx="469110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id selector selects an element with the special </a:t>
            </a:r>
            <a:r>
              <a:rPr lang="en-US" sz="1600">
                <a:solidFill>
                  <a:srgbClr val="C00000"/>
                </a:solidFill>
                <a:latin typeface="Courier New"/>
                <a:ea typeface="Calibri"/>
                <a:cs typeface="Courier New"/>
              </a:rPr>
              <a:t>id</a:t>
            </a:r>
            <a:r>
              <a:rPr lang="en-US" sz="1600">
                <a:solidFill>
                  <a:srgbClr val="C00000"/>
                </a:solidFill>
                <a:latin typeface="Calibri"/>
                <a:ea typeface="Calibri"/>
                <a:cs typeface="Calibri"/>
              </a:rPr>
              <a:t> </a:t>
            </a:r>
            <a:r>
              <a:rPr lang="en-US" sz="1600">
                <a:latin typeface="Calibri"/>
                <a:ea typeface="Calibri"/>
                <a:cs typeface="Calibri"/>
              </a:rPr>
              <a:t>attribute.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Unlike class where each value can occur on many tags, each id value must only occur on a single tag the document, e.g. so they can be referenced in the URL and used for navigation.</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Matching on #</a:t>
            </a:r>
            <a:r>
              <a:rPr lang="en-US" sz="1600">
                <a:latin typeface="Courier New"/>
                <a:ea typeface="Calibri"/>
                <a:cs typeface="Calibri"/>
              </a:rPr>
              <a:t>heading1</a:t>
            </a:r>
            <a:r>
              <a:rPr lang="en-US" sz="1600">
                <a:latin typeface="Calibri"/>
                <a:ea typeface="Calibri"/>
                <a:cs typeface="Calibri"/>
              </a:rPr>
              <a:t> results in:</a:t>
            </a:r>
          </a:p>
        </p:txBody>
      </p:sp>
      <p:pic>
        <p:nvPicPr>
          <p:cNvPr id="103028" name="Picture 103027" descr="A screenshot of a computer program&#10;&#10;Description automatically generated">
            <a:extLst>
              <a:ext uri="{FF2B5EF4-FFF2-40B4-BE49-F238E27FC236}">
                <a16:creationId xmlns:a16="http://schemas.microsoft.com/office/drawing/2014/main" id="{B75A0BF0-5BDE-DF6E-F385-22300EA74E49}"/>
              </a:ext>
            </a:extLst>
          </p:cNvPr>
          <p:cNvPicPr>
            <a:picLocks noChangeAspect="1"/>
          </p:cNvPicPr>
          <p:nvPr/>
        </p:nvPicPr>
        <p:blipFill>
          <a:blip r:embed="rId8"/>
          <a:stretch>
            <a:fillRect/>
          </a:stretch>
        </p:blipFill>
        <p:spPr>
          <a:xfrm>
            <a:off x="1359862" y="3814788"/>
            <a:ext cx="7448563" cy="2886636"/>
          </a:xfrm>
          <a:prstGeom prst="rect">
            <a:avLst/>
          </a:prstGeom>
        </p:spPr>
      </p:pic>
    </p:spTree>
    <p:extLst>
      <p:ext uri="{BB962C8B-B14F-4D97-AF65-F5344CB8AC3E}">
        <p14:creationId xmlns:p14="http://schemas.microsoft.com/office/powerpoint/2010/main" val="37721104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Pseudo-class </a:t>
            </a:r>
            <a:r>
              <a:rPr lang="en-GB" sz="2900" b="1" spc="-1">
                <a:latin typeface="Calibri"/>
                <a:cs typeface="Calibri"/>
              </a:rPr>
              <a:t>selector:   </a:t>
            </a:r>
            <a:r>
              <a:rPr lang="en-GB" sz="2900" b="1" i="1" spc="-1">
                <a:latin typeface="Calibri"/>
                <a:cs typeface="Calibri"/>
              </a:rPr>
              <a:t>:state</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800640"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Pseudo-class selectors allow selecting elements based on their </a:t>
            </a:r>
            <a:r>
              <a:rPr lang="en-US" sz="1600" i="1">
                <a:latin typeface="Calibri"/>
                <a:ea typeface="Calibri"/>
                <a:cs typeface="Calibri"/>
              </a:rPr>
              <a:t>state </a:t>
            </a:r>
            <a:r>
              <a:rPr lang="en-US" sz="1600">
                <a:latin typeface="Calibri"/>
                <a:ea typeface="Calibri"/>
                <a:cs typeface="Calibri"/>
              </a:rPr>
              <a:t>(e.g. hover, focus, valid, visited)</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class </a:t>
            </a:r>
            <a:r>
              <a:rPr lang="en-US" sz="1600" err="1">
                <a:latin typeface="Courier New"/>
                <a:ea typeface="Calibri"/>
                <a:cs typeface="Calibri"/>
              </a:rPr>
              <a:t>p:hover</a:t>
            </a:r>
            <a:r>
              <a:rPr lang="en-US" sz="1600">
                <a:latin typeface="Calibri"/>
                <a:ea typeface="Calibri"/>
                <a:cs typeface="Calibri"/>
              </a:rPr>
              <a:t> results in the paragraph elements being highlighted when you hover over them:</a:t>
            </a:r>
          </a:p>
        </p:txBody>
      </p:sp>
      <p:pic>
        <p:nvPicPr>
          <p:cNvPr id="27" name="hover">
            <a:hlinkClick r:id="" action="ppaction://media"/>
            <a:extLst>
              <a:ext uri="{FF2B5EF4-FFF2-40B4-BE49-F238E27FC236}">
                <a16:creationId xmlns:a16="http://schemas.microsoft.com/office/drawing/2014/main" id="{F13E63D0-431A-4F23-6979-7BD39E9F983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73856" y="3446692"/>
            <a:ext cx="7924800" cy="3136900"/>
          </a:xfrm>
          <a:prstGeom prst="rect">
            <a:avLst/>
          </a:prstGeom>
        </p:spPr>
      </p:pic>
      <p:sp>
        <p:nvSpPr>
          <p:cNvPr id="103029" name="Rectangle 103028">
            <a:extLst>
              <a:ext uri="{FF2B5EF4-FFF2-40B4-BE49-F238E27FC236}">
                <a16:creationId xmlns:a16="http://schemas.microsoft.com/office/drawing/2014/main" id="{CACB377E-970B-46CC-C385-D86A45242887}"/>
              </a:ext>
            </a:extLst>
          </p:cNvPr>
          <p:cNvSpPr/>
          <p:nvPr/>
        </p:nvSpPr>
        <p:spPr bwMode="auto">
          <a:xfrm>
            <a:off x="6577684"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18" name="Rectangle 103117">
            <a:extLst>
              <a:ext uri="{FF2B5EF4-FFF2-40B4-BE49-F238E27FC236}">
                <a16:creationId xmlns:a16="http://schemas.microsoft.com/office/drawing/2014/main" id="{F7A47EBB-B872-CFD6-D2A1-0E376B0FB10F}"/>
              </a:ext>
            </a:extLst>
          </p:cNvPr>
          <p:cNvSpPr/>
          <p:nvPr/>
        </p:nvSpPr>
        <p:spPr bwMode="auto">
          <a:xfrm>
            <a:off x="6804127"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0" name="Rectangle 103119">
            <a:extLst>
              <a:ext uri="{FF2B5EF4-FFF2-40B4-BE49-F238E27FC236}">
                <a16:creationId xmlns:a16="http://schemas.microsoft.com/office/drawing/2014/main" id="{1D8B55C9-CD8B-2597-7FF0-7FA2C528AD44}"/>
              </a:ext>
            </a:extLst>
          </p:cNvPr>
          <p:cNvSpPr/>
          <p:nvPr/>
        </p:nvSpPr>
        <p:spPr bwMode="auto">
          <a:xfrm>
            <a:off x="7020473"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1" name="Rectangle 103120">
            <a:extLst>
              <a:ext uri="{FF2B5EF4-FFF2-40B4-BE49-F238E27FC236}">
                <a16:creationId xmlns:a16="http://schemas.microsoft.com/office/drawing/2014/main" id="{A3C52018-FAB0-3701-DE75-470F025A7374}"/>
              </a:ext>
            </a:extLst>
          </p:cNvPr>
          <p:cNvSpPr/>
          <p:nvPr/>
        </p:nvSpPr>
        <p:spPr bwMode="auto">
          <a:xfrm>
            <a:off x="7254785"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2" name="Rectangle 103121">
            <a:extLst>
              <a:ext uri="{FF2B5EF4-FFF2-40B4-BE49-F238E27FC236}">
                <a16:creationId xmlns:a16="http://schemas.microsoft.com/office/drawing/2014/main" id="{F350B733-31CF-AAE9-3769-8E80BFEC4E88}"/>
              </a:ext>
            </a:extLst>
          </p:cNvPr>
          <p:cNvSpPr/>
          <p:nvPr/>
        </p:nvSpPr>
        <p:spPr bwMode="auto">
          <a:xfrm>
            <a:off x="7481228"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3" name="Rectangle 103122">
            <a:extLst>
              <a:ext uri="{FF2B5EF4-FFF2-40B4-BE49-F238E27FC236}">
                <a16:creationId xmlns:a16="http://schemas.microsoft.com/office/drawing/2014/main" id="{21FE8E9E-C58F-A17B-216E-F92F43A545ED}"/>
              </a:ext>
            </a:extLst>
          </p:cNvPr>
          <p:cNvSpPr/>
          <p:nvPr/>
        </p:nvSpPr>
        <p:spPr bwMode="auto">
          <a:xfrm>
            <a:off x="7697574"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4" name="Rectangle 103123">
            <a:extLst>
              <a:ext uri="{FF2B5EF4-FFF2-40B4-BE49-F238E27FC236}">
                <a16:creationId xmlns:a16="http://schemas.microsoft.com/office/drawing/2014/main" id="{6EBF4605-235B-E898-0528-1E480F3CE13D}"/>
              </a:ext>
            </a:extLst>
          </p:cNvPr>
          <p:cNvSpPr/>
          <p:nvPr/>
        </p:nvSpPr>
        <p:spPr bwMode="auto">
          <a:xfrm>
            <a:off x="8628903"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5" name="Rectangle 103124">
            <a:extLst>
              <a:ext uri="{FF2B5EF4-FFF2-40B4-BE49-F238E27FC236}">
                <a16:creationId xmlns:a16="http://schemas.microsoft.com/office/drawing/2014/main" id="{6590C04A-2616-5B1A-654F-9F22AF5E9D73}"/>
              </a:ext>
            </a:extLst>
          </p:cNvPr>
          <p:cNvSpPr/>
          <p:nvPr/>
        </p:nvSpPr>
        <p:spPr bwMode="auto">
          <a:xfrm>
            <a:off x="8855346"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6" name="Rectangle 103125">
            <a:extLst>
              <a:ext uri="{FF2B5EF4-FFF2-40B4-BE49-F238E27FC236}">
                <a16:creationId xmlns:a16="http://schemas.microsoft.com/office/drawing/2014/main" id="{15DA6C5D-396B-277F-A456-EBFCDD8F2744}"/>
              </a:ext>
            </a:extLst>
          </p:cNvPr>
          <p:cNvSpPr/>
          <p:nvPr/>
        </p:nvSpPr>
        <p:spPr bwMode="auto">
          <a:xfrm>
            <a:off x="9071692"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Tree>
    <p:extLst>
      <p:ext uri="{BB962C8B-B14F-4D97-AF65-F5344CB8AC3E}">
        <p14:creationId xmlns:p14="http://schemas.microsoft.com/office/powerpoint/2010/main" val="20863538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4"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Pseudo-element </a:t>
            </a:r>
            <a:r>
              <a:rPr lang="en-GB" sz="2900" b="1" spc="-1">
                <a:latin typeface="Calibri"/>
                <a:ea typeface="ＭＳ Ｐゴシック"/>
                <a:cs typeface="Calibri"/>
              </a:rPr>
              <a:t>selector:   </a:t>
            </a:r>
            <a:r>
              <a:rPr lang="en-GB" sz="2900" b="1" i="1" spc="-1">
                <a:latin typeface="Calibri"/>
                <a:ea typeface="ＭＳ Ｐゴシック"/>
                <a:cs typeface="Calibri"/>
              </a:rPr>
              <a:t>::pseudo-element</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800640"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dirty="0">
                <a:latin typeface="Calibri"/>
                <a:ea typeface="Calibri"/>
                <a:cs typeface="Calibri"/>
              </a:rPr>
              <a:t>Pseudo-element selectors allow you style a specific part of an element</a:t>
            </a:r>
            <a:r>
              <a:rPr lang="en-US" sz="1600" i="1" dirty="0">
                <a:latin typeface="Calibri"/>
                <a:ea typeface="Calibri"/>
                <a:cs typeface="Calibri"/>
              </a:rPr>
              <a:t> </a:t>
            </a:r>
            <a:r>
              <a:rPr lang="en-US" sz="1600" dirty="0">
                <a:latin typeface="Calibri"/>
                <a:ea typeface="Calibri"/>
                <a:cs typeface="Calibri"/>
              </a:rPr>
              <a:t>(e.g. </a:t>
            </a:r>
            <a:r>
              <a:rPr lang="en-US" sz="1600" dirty="0">
                <a:latin typeface="Arial"/>
                <a:ea typeface="Calibri"/>
                <a:cs typeface="Arial"/>
              </a:rPr>
              <a:t>first-line</a:t>
            </a:r>
            <a:r>
              <a:rPr lang="en-US" sz="1600" dirty="0">
                <a:latin typeface="Calibri"/>
                <a:ea typeface="Calibri"/>
                <a:cs typeface="Calibri"/>
              </a:rPr>
              <a:t>, first-letter, </a:t>
            </a:r>
            <a:r>
              <a:rPr lang="en-US" sz="1600" dirty="0">
                <a:latin typeface="Arial"/>
                <a:ea typeface="Calibri"/>
                <a:cs typeface="Arial"/>
              </a:rPr>
              <a:t>backdrop</a:t>
            </a:r>
            <a:r>
              <a:rPr lang="en-US" sz="1600" dirty="0">
                <a:latin typeface="Calibri"/>
                <a:ea typeface="Calibri"/>
                <a:cs typeface="Calibri"/>
              </a:rPr>
              <a:t>)</a:t>
            </a:r>
            <a:endParaRPr lang="en-US" dirty="0"/>
          </a:p>
          <a:p>
            <a:pPr marL="285750" indent="-285750">
              <a:spcBef>
                <a:spcPct val="0"/>
              </a:spcBef>
              <a:buFont typeface="Calibri,Sans-Serif" panose="02020603050405020304" pitchFamily="18" charset="0"/>
              <a:buChar char="-"/>
            </a:pPr>
            <a:endParaRPr lang="en-US" sz="1600" dirty="0">
              <a:latin typeface="Calibri"/>
              <a:ea typeface="Calibri"/>
              <a:cs typeface="Calibri"/>
            </a:endParaRPr>
          </a:p>
          <a:p>
            <a:pPr marL="285750" indent="-285750">
              <a:spcBef>
                <a:spcPct val="0"/>
              </a:spcBef>
              <a:buFont typeface="Calibri,Sans-Serif" panose="02020603050405020304" pitchFamily="18" charset="0"/>
              <a:buChar char="-"/>
            </a:pPr>
            <a:r>
              <a:rPr lang="en-US" sz="1600" dirty="0">
                <a:latin typeface="Calibri"/>
                <a:ea typeface="Calibri"/>
                <a:cs typeface="Calibri"/>
              </a:rPr>
              <a:t>For example, matching on the class </a:t>
            </a:r>
            <a:r>
              <a:rPr lang="en-US" sz="1600" dirty="0">
                <a:latin typeface="Courier New"/>
                <a:ea typeface="Calibri"/>
                <a:cs typeface="Calibri"/>
              </a:rPr>
              <a:t>p:first-letter</a:t>
            </a:r>
            <a:r>
              <a:rPr lang="en-US" sz="1600" dirty="0">
                <a:latin typeface="Calibri"/>
                <a:ea typeface="Calibri"/>
                <a:cs typeface="Calibri"/>
              </a:rPr>
              <a:t> results in the first letter of each paragraph elements being highlighted.</a:t>
            </a:r>
          </a:p>
        </p:txBody>
      </p:sp>
      <p:sp>
        <p:nvSpPr>
          <p:cNvPr id="103029" name="Rectangle 103028">
            <a:extLst>
              <a:ext uri="{FF2B5EF4-FFF2-40B4-BE49-F238E27FC236}">
                <a16:creationId xmlns:a16="http://schemas.microsoft.com/office/drawing/2014/main" id="{CACB377E-970B-46CC-C385-D86A45242887}"/>
              </a:ext>
            </a:extLst>
          </p:cNvPr>
          <p:cNvSpPr/>
          <p:nvPr/>
        </p:nvSpPr>
        <p:spPr bwMode="auto">
          <a:xfrm>
            <a:off x="6577684"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1" name="Rectangle 103120">
            <a:extLst>
              <a:ext uri="{FF2B5EF4-FFF2-40B4-BE49-F238E27FC236}">
                <a16:creationId xmlns:a16="http://schemas.microsoft.com/office/drawing/2014/main" id="{A3C52018-FAB0-3701-DE75-470F025A7374}"/>
              </a:ext>
            </a:extLst>
          </p:cNvPr>
          <p:cNvSpPr/>
          <p:nvPr/>
        </p:nvSpPr>
        <p:spPr bwMode="auto">
          <a:xfrm>
            <a:off x="7254785"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4" name="Rectangle 103123">
            <a:extLst>
              <a:ext uri="{FF2B5EF4-FFF2-40B4-BE49-F238E27FC236}">
                <a16:creationId xmlns:a16="http://schemas.microsoft.com/office/drawing/2014/main" id="{6EBF4605-235B-E898-0528-1E480F3CE13D}"/>
              </a:ext>
            </a:extLst>
          </p:cNvPr>
          <p:cNvSpPr/>
          <p:nvPr/>
        </p:nvSpPr>
        <p:spPr bwMode="auto">
          <a:xfrm>
            <a:off x="8628903"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pic>
        <p:nvPicPr>
          <p:cNvPr id="103111" name="Picture 103110" descr="A screenshot of a computer program&#10;&#10;Description automatically generated">
            <a:extLst>
              <a:ext uri="{FF2B5EF4-FFF2-40B4-BE49-F238E27FC236}">
                <a16:creationId xmlns:a16="http://schemas.microsoft.com/office/drawing/2014/main" id="{88E5BB02-91EE-3421-2215-C0FC6C5CCAB5}"/>
              </a:ext>
            </a:extLst>
          </p:cNvPr>
          <p:cNvPicPr>
            <a:picLocks noChangeAspect="1"/>
          </p:cNvPicPr>
          <p:nvPr/>
        </p:nvPicPr>
        <p:blipFill>
          <a:blip r:embed="rId8"/>
          <a:stretch>
            <a:fillRect/>
          </a:stretch>
        </p:blipFill>
        <p:spPr>
          <a:xfrm>
            <a:off x="1045255" y="3568226"/>
            <a:ext cx="7999380" cy="3055923"/>
          </a:xfrm>
          <a:prstGeom prst="rect">
            <a:avLst/>
          </a:prstGeom>
        </p:spPr>
      </p:pic>
    </p:spTree>
    <p:extLst>
      <p:ext uri="{BB962C8B-B14F-4D97-AF65-F5344CB8AC3E}">
        <p14:creationId xmlns:p14="http://schemas.microsoft.com/office/powerpoint/2010/main" val="5964297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basics</a:t>
            </a:r>
            <a:endParaRPr lang="en-US"/>
          </a:p>
        </p:txBody>
      </p:sp>
    </p:spTree>
    <p:extLst>
      <p:ext uri="{BB962C8B-B14F-4D97-AF65-F5344CB8AC3E}">
        <p14:creationId xmlns:p14="http://schemas.microsoft.com/office/powerpoint/2010/main" val="3605093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Group selector:   s1, s2</a:t>
            </a:r>
            <a:endParaRPr lang="en-US"/>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Group selector </a:t>
            </a:r>
            <a:r>
              <a:rPr lang="en-US" sz="1600">
                <a:latin typeface="Courier New"/>
                <a:ea typeface="Calibri"/>
                <a:cs typeface="Calibri"/>
              </a:rPr>
              <a:t>s1,s2</a:t>
            </a:r>
            <a:r>
              <a:rPr lang="en-US" sz="1600">
                <a:latin typeface="Calibri"/>
                <a:ea typeface="Calibri"/>
                <a:cs typeface="Calibri"/>
              </a:rPr>
              <a:t> act as a logical </a:t>
            </a:r>
            <a:r>
              <a:rPr lang="en-US" sz="1600" i="1">
                <a:latin typeface="Calibri"/>
                <a:ea typeface="Calibri"/>
                <a:cs typeface="Calibri"/>
              </a:rPr>
              <a:t>or</a:t>
            </a:r>
            <a:r>
              <a:rPr lang="en-US" sz="1600">
                <a:latin typeface="Calibri"/>
                <a:ea typeface="Calibri"/>
                <a:cs typeface="Calibri"/>
              </a:rPr>
              <a:t>, applying the style to elements that match either </a:t>
            </a:r>
            <a:r>
              <a:rPr lang="en-US" sz="1600">
                <a:latin typeface="Courier New"/>
                <a:ea typeface="Calibri"/>
                <a:cs typeface="Calibri"/>
              </a:rPr>
              <a:t>s1</a:t>
            </a:r>
            <a:r>
              <a:rPr lang="en-US" sz="1600">
                <a:latin typeface="Calibri"/>
                <a:ea typeface="Calibri"/>
                <a:cs typeface="Calibri"/>
              </a:rPr>
              <a:t> or </a:t>
            </a:r>
            <a:r>
              <a:rPr lang="en-US" sz="1600">
                <a:latin typeface="Courier New"/>
                <a:ea typeface="Calibri"/>
                <a:cs typeface="Calibri"/>
              </a:rPr>
              <a:t>s2</a:t>
            </a:r>
            <a:r>
              <a:rPr lang="en-US" sz="1600">
                <a:latin typeface="Calibri"/>
                <a:ea typeface="Calibri"/>
                <a:cs typeface="Calibri"/>
              </a:rPr>
              <a:t>.</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h2,b</a:t>
            </a:r>
            <a:r>
              <a:rPr lang="en-US" sz="1600">
                <a:latin typeface="Calibri"/>
                <a:ea typeface="Calibri"/>
                <a:cs typeface="Calibri"/>
              </a:rPr>
              <a:t> results in both level 2 headers and bold text being selected:</a:t>
            </a:r>
          </a:p>
        </p:txBody>
      </p:sp>
      <p:pic>
        <p:nvPicPr>
          <p:cNvPr id="103110" name="Picture 103109" descr="A screenshot of a computer program&#10;&#10;Description automatically generated">
            <a:extLst>
              <a:ext uri="{FF2B5EF4-FFF2-40B4-BE49-F238E27FC236}">
                <a16:creationId xmlns:a16="http://schemas.microsoft.com/office/drawing/2014/main" id="{5C818587-AF82-7AD5-FBCF-C8BDB3A1CD9B}"/>
              </a:ext>
            </a:extLst>
          </p:cNvPr>
          <p:cNvPicPr>
            <a:picLocks noChangeAspect="1"/>
          </p:cNvPicPr>
          <p:nvPr/>
        </p:nvPicPr>
        <p:blipFill>
          <a:blip r:embed="rId3"/>
          <a:stretch>
            <a:fillRect/>
          </a:stretch>
        </p:blipFill>
        <p:spPr>
          <a:xfrm>
            <a:off x="828894" y="3496132"/>
            <a:ext cx="8459150" cy="3245172"/>
          </a:xfrm>
          <a:prstGeom prst="rect">
            <a:avLst/>
          </a:prstGeom>
        </p:spPr>
      </p:pic>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61583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Descendent selector:   s1 s2</a:t>
            </a:r>
            <a:endParaRPr lang="en-US"/>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descendant selector </a:t>
            </a:r>
            <a:r>
              <a:rPr lang="en-US" sz="1600">
                <a:latin typeface="Courier New"/>
                <a:ea typeface="Calibri"/>
                <a:cs typeface="Calibri"/>
              </a:rPr>
              <a:t>s1</a:t>
            </a:r>
            <a:r>
              <a:rPr lang="en-US" sz="1600">
                <a:latin typeface="Calibri"/>
                <a:ea typeface="Calibri"/>
                <a:cs typeface="Calibri"/>
              </a:rPr>
              <a:t> </a:t>
            </a:r>
            <a:r>
              <a:rPr lang="en-US" sz="1600">
                <a:latin typeface="Courier New"/>
                <a:ea typeface="Calibri"/>
                <a:cs typeface="Calibri"/>
              </a:rPr>
              <a:t>s2</a:t>
            </a:r>
            <a:r>
              <a:rPr lang="en-US" sz="1600">
                <a:latin typeface="Calibri"/>
                <a:ea typeface="Calibri"/>
                <a:cs typeface="Calibri"/>
              </a:rPr>
              <a:t> selects anything that matches s2 that is below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a:t>
            </a:r>
            <a:r>
              <a:rPr lang="en-US" sz="1600">
                <a:latin typeface="Calibri"/>
                <a:ea typeface="Calibri"/>
                <a:cs typeface="Calibri"/>
              </a:rPr>
              <a:t> </a:t>
            </a:r>
            <a:r>
              <a:rPr lang="en-US" sz="1600">
                <a:latin typeface="Courier New"/>
                <a:ea typeface="Calibri"/>
                <a:cs typeface="Calibri"/>
              </a:rPr>
              <a:t>b</a:t>
            </a:r>
            <a:r>
              <a:rPr lang="en-US" sz="1600">
                <a:latin typeface="Calibri"/>
                <a:ea typeface="Calibri"/>
                <a:cs typeface="Calibri"/>
              </a:rPr>
              <a:t> results in every bold element below a paragraph element to be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7" name="Picture 46" descr="A screenshot of a computer program&#10;&#10;Description automatically generated">
            <a:extLst>
              <a:ext uri="{FF2B5EF4-FFF2-40B4-BE49-F238E27FC236}">
                <a16:creationId xmlns:a16="http://schemas.microsoft.com/office/drawing/2014/main" id="{FB050225-F622-CFDE-47FA-B0EAF5D908B7}"/>
              </a:ext>
            </a:extLst>
          </p:cNvPr>
          <p:cNvPicPr>
            <a:picLocks noChangeAspect="1"/>
          </p:cNvPicPr>
          <p:nvPr/>
        </p:nvPicPr>
        <p:blipFill>
          <a:blip r:embed="rId8"/>
          <a:stretch>
            <a:fillRect/>
          </a:stretch>
        </p:blipFill>
        <p:spPr>
          <a:xfrm>
            <a:off x="1000180" y="3604274"/>
            <a:ext cx="7981350" cy="3064935"/>
          </a:xfrm>
          <a:prstGeom prst="rect">
            <a:avLst/>
          </a:prstGeom>
        </p:spPr>
      </p:pic>
    </p:spTree>
    <p:extLst>
      <p:ext uri="{BB962C8B-B14F-4D97-AF65-F5344CB8AC3E}">
        <p14:creationId xmlns:p14="http://schemas.microsoft.com/office/powerpoint/2010/main" val="19214148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Direct descendent selector:   s1&gt;s2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direct descendant selector </a:t>
            </a:r>
            <a:r>
              <a:rPr lang="en-US" sz="1600">
                <a:latin typeface="Courier New"/>
                <a:ea typeface="Calibri"/>
                <a:cs typeface="Calibri"/>
              </a:rPr>
              <a:t>s1</a:t>
            </a:r>
            <a:r>
              <a:rPr lang="en-US" sz="1600">
                <a:latin typeface="Calibri"/>
                <a:ea typeface="Calibri"/>
                <a:cs typeface="Calibri"/>
              </a:rPr>
              <a:t>&gt;</a:t>
            </a:r>
            <a:r>
              <a:rPr lang="en-US" sz="1600">
                <a:latin typeface="Courier New"/>
                <a:ea typeface="Calibri"/>
                <a:cs typeface="Calibri"/>
              </a:rPr>
              <a:t>s2</a:t>
            </a:r>
            <a:r>
              <a:rPr lang="en-US" sz="1600">
                <a:latin typeface="Calibri"/>
                <a:ea typeface="Calibri"/>
                <a:cs typeface="Calibri"/>
              </a:rPr>
              <a:t> selects anything that matches s2 that is </a:t>
            </a:r>
            <a:r>
              <a:rPr lang="en-US" sz="1600" i="1">
                <a:latin typeface="Calibri"/>
                <a:ea typeface="Calibri"/>
                <a:cs typeface="Calibri"/>
              </a:rPr>
              <a:t>directly </a:t>
            </a:r>
            <a:r>
              <a:rPr lang="en-US" sz="1600">
                <a:latin typeface="Calibri"/>
                <a:ea typeface="Calibri"/>
                <a:cs typeface="Calibri"/>
              </a:rPr>
              <a:t>below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p&gt;b</a:t>
            </a:r>
            <a:r>
              <a:rPr lang="en-US" sz="1600">
                <a:latin typeface="Calibri"/>
                <a:ea typeface="Calibri"/>
                <a:cs typeface="Calibri"/>
              </a:rPr>
              <a:t> results in every bold element directly below a paragraph element to be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32" name="Picture 103131" descr="A screenshot of a computer program&#10;&#10;Description automatically generated">
            <a:extLst>
              <a:ext uri="{FF2B5EF4-FFF2-40B4-BE49-F238E27FC236}">
                <a16:creationId xmlns:a16="http://schemas.microsoft.com/office/drawing/2014/main" id="{A24D7A02-0B0D-5375-78C3-94FA4A041D39}"/>
              </a:ext>
            </a:extLst>
          </p:cNvPr>
          <p:cNvPicPr>
            <a:picLocks noChangeAspect="1"/>
          </p:cNvPicPr>
          <p:nvPr/>
        </p:nvPicPr>
        <p:blipFill>
          <a:blip r:embed="rId8"/>
          <a:stretch>
            <a:fillRect/>
          </a:stretch>
        </p:blipFill>
        <p:spPr>
          <a:xfrm>
            <a:off x="1162452" y="3595262"/>
            <a:ext cx="7819079" cy="3001852"/>
          </a:xfrm>
          <a:prstGeom prst="rect">
            <a:avLst/>
          </a:prstGeom>
        </p:spPr>
      </p:pic>
    </p:spTree>
    <p:extLst>
      <p:ext uri="{BB962C8B-B14F-4D97-AF65-F5344CB8AC3E}">
        <p14:creationId xmlns:p14="http://schemas.microsoft.com/office/powerpoint/2010/main" val="38765624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Sibling selector:   s1~s2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solidFill>
            <a:schemeClr val="bg1"/>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dirty="0">
                <a:latin typeface="Calibri"/>
                <a:ea typeface="Calibri"/>
                <a:cs typeface="Calibri"/>
              </a:rPr>
              <a:t>The sibling selector </a:t>
            </a:r>
            <a:r>
              <a:rPr lang="en-US" sz="1600" dirty="0">
                <a:latin typeface="Courier New"/>
                <a:ea typeface="Calibri"/>
                <a:cs typeface="Calibri"/>
              </a:rPr>
              <a:t>s1~s2</a:t>
            </a:r>
            <a:r>
              <a:rPr lang="en-US" sz="1600" dirty="0">
                <a:latin typeface="Calibri"/>
                <a:ea typeface="Calibri"/>
                <a:cs typeface="Calibri"/>
              </a:rPr>
              <a:t> selects anything that matches s2 that shares a parent with something that matches s1 in the tree.</a:t>
            </a:r>
            <a:endParaRPr lang="en-US" sz="1600" dirty="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dirty="0">
                <a:latin typeface="Calibri"/>
                <a:ea typeface="Calibri"/>
                <a:cs typeface="Calibri"/>
              </a:rPr>
              <a:t>For example, matching on </a:t>
            </a:r>
            <a:r>
              <a:rPr lang="en-US" sz="1600" dirty="0">
                <a:latin typeface="Courier New"/>
                <a:ea typeface="Calibri"/>
                <a:cs typeface="Calibri"/>
              </a:rPr>
              <a:t>h1~h2</a:t>
            </a:r>
            <a:r>
              <a:rPr lang="en-US" sz="1600" dirty="0">
                <a:latin typeface="Calibri"/>
                <a:ea typeface="Calibri"/>
                <a:cs typeface="Calibri"/>
              </a:rPr>
              <a:t> results in every h2 element to the right of a h1 element being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985" name="Picture 102984" descr="A screenshot of a computer program&#10;&#10;Description automatically generated">
            <a:extLst>
              <a:ext uri="{FF2B5EF4-FFF2-40B4-BE49-F238E27FC236}">
                <a16:creationId xmlns:a16="http://schemas.microsoft.com/office/drawing/2014/main" id="{42633907-05DE-46E9-790D-C244824EB078}"/>
              </a:ext>
            </a:extLst>
          </p:cNvPr>
          <p:cNvPicPr>
            <a:picLocks noChangeAspect="1"/>
          </p:cNvPicPr>
          <p:nvPr/>
        </p:nvPicPr>
        <p:blipFill>
          <a:blip r:embed="rId8"/>
          <a:stretch>
            <a:fillRect/>
          </a:stretch>
        </p:blipFill>
        <p:spPr>
          <a:xfrm>
            <a:off x="1153437" y="3613286"/>
            <a:ext cx="7602717" cy="2920746"/>
          </a:xfrm>
          <a:prstGeom prst="rect">
            <a:avLst/>
          </a:prstGeom>
        </p:spPr>
      </p:pic>
    </p:spTree>
    <p:extLst>
      <p:ext uri="{BB962C8B-B14F-4D97-AF65-F5344CB8AC3E}">
        <p14:creationId xmlns:p14="http://schemas.microsoft.com/office/powerpoint/2010/main" val="13990733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Direct sibling selector:   s1+s2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solidFill>
            <a:schemeClr val="bg1"/>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dirty="0">
                <a:latin typeface="Calibri"/>
                <a:ea typeface="Calibri"/>
                <a:cs typeface="Calibri"/>
              </a:rPr>
              <a:t>The direct sibling selector </a:t>
            </a:r>
            <a:r>
              <a:rPr lang="en-US" sz="1600" dirty="0">
                <a:latin typeface="Courier New"/>
                <a:ea typeface="Calibri"/>
                <a:cs typeface="Calibri"/>
              </a:rPr>
              <a:t>s1+s2</a:t>
            </a:r>
            <a:r>
              <a:rPr lang="en-US" sz="1600" dirty="0">
                <a:latin typeface="Calibri"/>
                <a:ea typeface="Calibri"/>
                <a:cs typeface="Calibri"/>
              </a:rPr>
              <a:t> selects anything that matches s2 that is the next child along of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dirty="0">
                <a:latin typeface="Calibri"/>
                <a:ea typeface="Calibri"/>
                <a:cs typeface="Calibri"/>
              </a:rPr>
              <a:t>For example, matching on </a:t>
            </a:r>
            <a:r>
              <a:rPr lang="en-US" sz="1600" dirty="0">
                <a:latin typeface="Courier New"/>
                <a:ea typeface="Calibri"/>
                <a:cs typeface="Calibri"/>
              </a:rPr>
              <a:t>h1+h2</a:t>
            </a:r>
            <a:r>
              <a:rPr lang="en-US" sz="1600" dirty="0">
                <a:latin typeface="Calibri"/>
                <a:ea typeface="Calibri"/>
                <a:cs typeface="Calibri"/>
              </a:rPr>
              <a:t> results in every h2 element directly to the right of a h1 element being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09" name="Picture 103108" descr="A screenshot of a computer program&#10;&#10;Description automatically generated">
            <a:extLst>
              <a:ext uri="{FF2B5EF4-FFF2-40B4-BE49-F238E27FC236}">
                <a16:creationId xmlns:a16="http://schemas.microsoft.com/office/drawing/2014/main" id="{A9158175-A716-F9E2-D1C3-2FA1548F2C5F}"/>
              </a:ext>
            </a:extLst>
          </p:cNvPr>
          <p:cNvPicPr>
            <a:picLocks noChangeAspect="1"/>
          </p:cNvPicPr>
          <p:nvPr/>
        </p:nvPicPr>
        <p:blipFill>
          <a:blip r:embed="rId8"/>
          <a:stretch>
            <a:fillRect/>
          </a:stretch>
        </p:blipFill>
        <p:spPr>
          <a:xfrm>
            <a:off x="1080114" y="3585033"/>
            <a:ext cx="7641530" cy="2920431"/>
          </a:xfrm>
          <a:prstGeom prst="rect">
            <a:avLst/>
          </a:prstGeom>
        </p:spPr>
      </p:pic>
    </p:spTree>
    <p:extLst>
      <p:ext uri="{BB962C8B-B14F-4D97-AF65-F5344CB8AC3E}">
        <p14:creationId xmlns:p14="http://schemas.microsoft.com/office/powerpoint/2010/main" val="11145909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5" name="Text Box 2">
            <a:extLst>
              <a:ext uri="{FF2B5EF4-FFF2-40B4-BE49-F238E27FC236}">
                <a16:creationId xmlns:a16="http://schemas.microsoft.com/office/drawing/2014/main" id="{88129974-DCF7-868B-2B91-14070A58FD93}"/>
              </a:ext>
            </a:extLst>
          </p:cNvPr>
          <p:cNvSpPr txBox="1">
            <a:spLocks noChangeArrowheads="1"/>
          </p:cNvSpPr>
          <p:nvPr/>
        </p:nvSpPr>
        <p:spPr bwMode="auto">
          <a:xfrm>
            <a:off x="495300" y="1484313"/>
            <a:ext cx="8947150" cy="488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280988" indent="-280988">
              <a:spcBef>
                <a:spcPts val="45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71525" indent="-293688">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0670" indent="-280670" eaLnBrk="1" hangingPunct="1">
              <a:buFont typeface="Arial" panose="02020603050405020304" pitchFamily="18" charset="0"/>
              <a:buChar char="•"/>
            </a:pPr>
            <a:r>
              <a:rPr lang="en-US" altLang="en-US" sz="1800" dirty="0">
                <a:latin typeface="Calibri"/>
                <a:ea typeface="ＭＳ Ｐゴシック"/>
                <a:cs typeface="Arial"/>
              </a:rPr>
              <a:t>An element may be the subject of more than one rule because:</a:t>
            </a:r>
            <a:endParaRPr lang="en-US" sz="1800" dirty="0">
              <a:latin typeface="Calibri"/>
              <a:ea typeface="ＭＳ Ｐゴシック"/>
              <a:cs typeface="Arial"/>
            </a:endParaRPr>
          </a:p>
          <a:p>
            <a:pPr marL="885825" lvl="1" indent="-342900">
              <a:buAutoNum type="arabicPeriod"/>
            </a:pPr>
            <a:r>
              <a:rPr lang="en-US" sz="1800" dirty="0">
                <a:latin typeface="Calibri"/>
                <a:ea typeface="Calibri"/>
                <a:cs typeface="Calibri"/>
              </a:rPr>
              <a:t>A tag may be used twice as a selector.</a:t>
            </a:r>
            <a:endParaRPr lang="en-US" sz="1800" dirty="0">
              <a:solidFill>
                <a:srgbClr val="808080"/>
              </a:solidFill>
              <a:latin typeface="Calibri"/>
              <a:ea typeface="Calibri"/>
              <a:cs typeface="Calibri"/>
            </a:endParaRPr>
          </a:p>
          <a:p>
            <a:pPr marL="885825" lvl="1" indent="-342900">
              <a:buAutoNum type="arabicPeriod"/>
            </a:pPr>
            <a:r>
              <a:rPr lang="en-US" sz="1800" dirty="0">
                <a:latin typeface="Calibri"/>
                <a:ea typeface="Calibri"/>
                <a:cs typeface="Calibri"/>
              </a:rPr>
              <a:t>A tag may inherit a property </a:t>
            </a:r>
            <a:r>
              <a:rPr lang="en-US" sz="1800" i="1" dirty="0">
                <a:latin typeface="Calibri"/>
                <a:ea typeface="Calibri"/>
                <a:cs typeface="Calibri"/>
              </a:rPr>
              <a:t>and </a:t>
            </a:r>
            <a:r>
              <a:rPr lang="en-US" sz="1800" dirty="0">
                <a:latin typeface="Calibri"/>
                <a:ea typeface="Calibri"/>
                <a:cs typeface="Calibri"/>
              </a:rPr>
              <a:t>be used as a selector.</a:t>
            </a:r>
            <a:endParaRPr lang="en-US" sz="1800" dirty="0">
              <a:latin typeface="Calibri"/>
              <a:ea typeface="Calibri"/>
              <a:cs typeface="Arial"/>
            </a:endParaRPr>
          </a:p>
          <a:p>
            <a:pPr marL="394970" indent="-280670">
              <a:buFont typeface="Arial"/>
              <a:buChar char="•"/>
            </a:pPr>
            <a:endParaRPr lang="en-US" sz="1800" dirty="0">
              <a:latin typeface="Calibri"/>
              <a:ea typeface="Calibri"/>
              <a:cs typeface="Calibri"/>
            </a:endParaRPr>
          </a:p>
          <a:p>
            <a:pPr marL="394970" indent="-280670">
              <a:buFont typeface="Arial"/>
              <a:buChar char="•"/>
            </a:pPr>
            <a:r>
              <a:rPr lang="en-US" sz="1800" dirty="0">
                <a:latin typeface="Calibri"/>
                <a:ea typeface="Calibri"/>
                <a:cs typeface="Calibri"/>
              </a:rPr>
              <a:t>This is often unavoidable as your page will invariably contain m</a:t>
            </a:r>
            <a:r>
              <a:rPr lang="en-US" sz="1800" dirty="0">
                <a:latin typeface="Calibri"/>
                <a:ea typeface="Calibri"/>
                <a:cs typeface="Arial"/>
              </a:rPr>
              <a:t>ultiple style sheets with conflicting definitions:</a:t>
            </a:r>
            <a:endParaRPr lang="en-US" dirty="0">
              <a:cs typeface="Arial" panose="020B0604020202020204" pitchFamily="34" charset="0"/>
            </a:endParaRPr>
          </a:p>
          <a:p>
            <a:pPr marL="1257300" lvl="2" indent="-285750">
              <a:buFont typeface="Arial,Sans-Serif"/>
              <a:buChar char="•"/>
            </a:pPr>
            <a:r>
              <a:rPr lang="en-US" sz="1800" dirty="0">
                <a:solidFill>
                  <a:srgbClr val="C00000"/>
                </a:solidFill>
                <a:latin typeface="Calibri"/>
                <a:ea typeface="Calibri"/>
                <a:cs typeface="Calibri"/>
              </a:rPr>
              <a:t>User </a:t>
            </a:r>
            <a:r>
              <a:rPr lang="en-US" sz="1800" dirty="0">
                <a:latin typeface="Calibri"/>
                <a:ea typeface="Calibri"/>
                <a:cs typeface="Calibri"/>
              </a:rPr>
              <a:t>style sheets, (style sheets written by the user via the browser settings)</a:t>
            </a:r>
            <a:endParaRPr lang="en-US" dirty="0">
              <a:cs typeface="Arial" panose="020B0604020202020204" pitchFamily="34" charset="0"/>
            </a:endParaRPr>
          </a:p>
          <a:p>
            <a:pPr marL="1257300" lvl="2" indent="-285750">
              <a:buFont typeface="Arial,Sans-Serif"/>
              <a:buChar char="•"/>
            </a:pPr>
            <a:r>
              <a:rPr lang="en-US" sz="1800" dirty="0">
                <a:solidFill>
                  <a:srgbClr val="C00000"/>
                </a:solidFill>
                <a:latin typeface="Calibri"/>
                <a:ea typeface="Calibri"/>
                <a:cs typeface="Arial"/>
              </a:rPr>
              <a:t>Author</a:t>
            </a:r>
            <a:r>
              <a:rPr lang="en-US" sz="1800" dirty="0">
                <a:latin typeface="Calibri"/>
                <a:ea typeface="Calibri"/>
                <a:cs typeface="Arial"/>
              </a:rPr>
              <a:t> style sheets (style sheets used by the developer)</a:t>
            </a:r>
            <a:endParaRPr lang="en-US" dirty="0">
              <a:cs typeface="Arial"/>
            </a:endParaRPr>
          </a:p>
          <a:p>
            <a:pPr marL="1257300" lvl="2">
              <a:buFont typeface="Arial"/>
              <a:buChar char="•"/>
            </a:pPr>
            <a:r>
              <a:rPr lang="en-US" sz="1800" dirty="0">
                <a:solidFill>
                  <a:srgbClr val="C00000"/>
                </a:solidFill>
                <a:latin typeface="Calibri"/>
                <a:ea typeface="Calibri"/>
                <a:cs typeface="Arial"/>
              </a:rPr>
              <a:t>User agent</a:t>
            </a:r>
            <a:r>
              <a:rPr lang="en-US" sz="1800" dirty="0">
                <a:latin typeface="Calibri"/>
                <a:ea typeface="Calibri"/>
                <a:cs typeface="Arial"/>
              </a:rPr>
              <a:t> style sheets (default style sheets provided by the browser)</a:t>
            </a:r>
          </a:p>
          <a:p>
            <a:pPr marL="885825" lvl="1" indent="-342900">
              <a:buAutoNum type="arabicPeriod"/>
            </a:pPr>
            <a:endParaRPr lang="en-US" sz="1800" dirty="0">
              <a:latin typeface="Calibri"/>
              <a:ea typeface="Calibri"/>
              <a:cs typeface="Arial"/>
            </a:endParaRPr>
          </a:p>
          <a:p>
            <a:pPr marL="394970" indent="-280670">
              <a:buFont typeface="Arial" panose="02020603050405020304" pitchFamily="18" charset="0"/>
              <a:buChar char="•"/>
            </a:pPr>
            <a:r>
              <a:rPr lang="en-US" sz="1800" dirty="0">
                <a:latin typeface="Calibri"/>
                <a:ea typeface="Calibri"/>
                <a:cs typeface="Arial"/>
              </a:rPr>
              <a:t>CSS priority can be overridden by the </a:t>
            </a:r>
            <a:r>
              <a:rPr lang="en-US" sz="1800" dirty="0">
                <a:solidFill>
                  <a:srgbClr val="C00000"/>
                </a:solidFill>
                <a:latin typeface="Calibri"/>
                <a:ea typeface="Calibri"/>
                <a:cs typeface="Arial"/>
              </a:rPr>
              <a:t>!important</a:t>
            </a:r>
            <a:r>
              <a:rPr lang="en-US" sz="1800" dirty="0">
                <a:latin typeface="Calibri"/>
                <a:ea typeface="Calibri"/>
                <a:cs typeface="Arial"/>
              </a:rPr>
              <a:t> modifier.</a:t>
            </a:r>
            <a:endParaRPr lang="en-US" sz="1800" dirty="0">
              <a:cs typeface="Arial"/>
            </a:endParaRPr>
          </a:p>
        </p:txBody>
      </p:sp>
      <p:sp>
        <p:nvSpPr>
          <p:cNvPr id="136196" name="Rectangle 3">
            <a:extLst>
              <a:ext uri="{FF2B5EF4-FFF2-40B4-BE49-F238E27FC236}">
                <a16:creationId xmlns:a16="http://schemas.microsoft.com/office/drawing/2014/main" id="{F449C780-0264-2CC2-1E5C-861AF86150FB}"/>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47A6F75A-4681-14F2-FF96-C10C9EC18C2E}"/>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Conflict resolution</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4" name="Rectangle 3">
            <a:extLst>
              <a:ext uri="{FF2B5EF4-FFF2-40B4-BE49-F238E27FC236}">
                <a16:creationId xmlns:a16="http://schemas.microsoft.com/office/drawing/2014/main" id="{96610885-2528-A4F4-E83D-627349E70897}"/>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 name="Google Shape;350;p3">
            <a:extLst>
              <a:ext uri="{FF2B5EF4-FFF2-40B4-BE49-F238E27FC236}">
                <a16:creationId xmlns:a16="http://schemas.microsoft.com/office/drawing/2014/main" id="{7471A58B-5C69-71EF-43FC-FB41D843B5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(Simplified) precedence rules</a:t>
            </a:r>
          </a:p>
        </p:txBody>
      </p:sp>
      <p:sp>
        <p:nvSpPr>
          <p:cNvPr id="3" name="TextBox 2">
            <a:extLst>
              <a:ext uri="{FF2B5EF4-FFF2-40B4-BE49-F238E27FC236}">
                <a16:creationId xmlns:a16="http://schemas.microsoft.com/office/drawing/2014/main" id="{09229B79-8C99-FCE8-A871-D8ADB2972954}"/>
              </a:ext>
            </a:extLst>
          </p:cNvPr>
          <p:cNvSpPr txBox="1"/>
          <p:nvPr/>
        </p:nvSpPr>
        <p:spPr>
          <a:xfrm>
            <a:off x="724740" y="1424377"/>
            <a:ext cx="8546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800" dirty="0">
                <a:solidFill>
                  <a:schemeClr val="tx1"/>
                </a:solidFill>
                <a:latin typeface="Calibri"/>
                <a:ea typeface="Calibri"/>
                <a:cs typeface="Times New Roman"/>
              </a:rPr>
              <a:t>First break ties by </a:t>
            </a:r>
            <a:r>
              <a:rPr lang="en-US" sz="1800" dirty="0">
                <a:solidFill>
                  <a:srgbClr val="C00000"/>
                </a:solidFill>
                <a:latin typeface="Calibri"/>
                <a:ea typeface="Calibri"/>
                <a:cs typeface="Times New Roman"/>
              </a:rPr>
              <a:t>origin</a:t>
            </a:r>
            <a:r>
              <a:rPr lang="en-US" sz="1800" dirty="0">
                <a:solidFill>
                  <a:schemeClr val="tx1"/>
                </a:solidFill>
                <a:latin typeface="Calibri"/>
                <a:ea typeface="Calibri"/>
                <a:cs typeface="Times New Roman"/>
              </a:rPr>
              <a:t> and </a:t>
            </a:r>
            <a:r>
              <a:rPr lang="en-US" sz="1800" dirty="0">
                <a:solidFill>
                  <a:srgbClr val="C00000"/>
                </a:solidFill>
                <a:latin typeface="Calibri"/>
                <a:ea typeface="Calibri"/>
                <a:cs typeface="Times New Roman"/>
              </a:rPr>
              <a:t>importance</a:t>
            </a:r>
            <a:r>
              <a:rPr lang="en-US" sz="1800" dirty="0">
                <a:solidFill>
                  <a:schemeClr val="tx1"/>
                </a:solidFill>
                <a:latin typeface="Calibri"/>
                <a:ea typeface="Calibri"/>
                <a:cs typeface="Times New Roman"/>
              </a:rPr>
              <a:t>: </a:t>
            </a:r>
            <a:endParaRPr lang="en-US" sz="1800" dirty="0">
              <a:solidFill>
                <a:schemeClr val="tx1"/>
              </a:solidFill>
              <a:latin typeface="Calibri"/>
              <a:ea typeface="ヒラギノ明朝 ProN W3"/>
              <a:cs typeface="Times New Roman"/>
            </a:endParaRPr>
          </a:p>
          <a:p>
            <a:pPr marL="1028700" lvl="1">
              <a:buFont typeface="Arial"/>
              <a:buChar char="•"/>
            </a:pPr>
            <a:r>
              <a:rPr lang="en-US" sz="1800" dirty="0">
                <a:solidFill>
                  <a:schemeClr val="tx1"/>
                </a:solidFill>
                <a:latin typeface="Calibri"/>
                <a:ea typeface="Calibri"/>
                <a:cs typeface="Times New Roman"/>
              </a:rPr>
              <a:t>Transition declarations (used for animation, not covered)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user agent declarations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user declarations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author declarations </a:t>
            </a:r>
            <a:endParaRPr lang="en-US" sz="1800" dirty="0">
              <a:solidFill>
                <a:schemeClr val="tx1"/>
              </a:solidFill>
              <a:latin typeface="Calibri"/>
              <a:ea typeface="ヒラギノ明朝 ProN W3"/>
              <a:cs typeface="Times New Roman"/>
            </a:endParaRPr>
          </a:p>
          <a:p>
            <a:pPr marL="1028700" lvl="1">
              <a:buFont typeface="Arial"/>
              <a:buChar char="•"/>
            </a:pPr>
            <a:r>
              <a:rPr lang="en-US" sz="1800" dirty="0">
                <a:solidFill>
                  <a:schemeClr val="tx1"/>
                </a:solidFill>
                <a:latin typeface="Calibri"/>
                <a:ea typeface="Calibri"/>
                <a:cs typeface="Times New Roman"/>
              </a:rPr>
              <a:t>Normal author declarations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Normal user declarations </a:t>
            </a:r>
            <a:endParaRPr lang="en-US" sz="1800" dirty="0">
              <a:solidFill>
                <a:schemeClr val="tx1"/>
              </a:solidFill>
              <a:latin typeface="Calibri"/>
              <a:ea typeface="ヒラギノ明朝 ProN W3"/>
              <a:cs typeface="Times New Roman"/>
            </a:endParaRPr>
          </a:p>
          <a:p>
            <a:pPr marL="1028700" lvl="1">
              <a:buFont typeface="Arial"/>
              <a:buChar char="•"/>
            </a:pPr>
            <a:r>
              <a:rPr lang="en-US" sz="1800" dirty="0">
                <a:solidFill>
                  <a:schemeClr val="tx1"/>
                </a:solidFill>
                <a:latin typeface="Calibri"/>
                <a:ea typeface="Calibri"/>
                <a:cs typeface="Times New Roman"/>
              </a:rPr>
              <a:t>Normal user agent declarations</a:t>
            </a:r>
            <a:endParaRPr lang="en-US" sz="1800" dirty="0">
              <a:solidFill>
                <a:schemeClr val="tx1"/>
              </a:solidFill>
              <a:latin typeface="Calibri"/>
              <a:cs typeface="Times New Roman"/>
            </a:endParaRPr>
          </a:p>
          <a:p>
            <a:pPr lvl="1" indent="0"/>
            <a:endParaRPr lang="en-US" sz="1800" dirty="0">
              <a:solidFill>
                <a:schemeClr val="tx1"/>
              </a:solidFill>
              <a:latin typeface="Calibri"/>
              <a:ea typeface="Calibri"/>
              <a:cs typeface="Times New Roman"/>
            </a:endParaRPr>
          </a:p>
          <a:p>
            <a:pPr marL="285750" indent="-285750">
              <a:buAutoNum type="arabicPeriod"/>
            </a:pPr>
            <a:r>
              <a:rPr lang="en-US" sz="1800" dirty="0">
                <a:solidFill>
                  <a:schemeClr val="tx1"/>
                </a:solidFill>
                <a:latin typeface="Calibri"/>
                <a:ea typeface="Calibri"/>
                <a:cs typeface="Times New Roman"/>
              </a:rPr>
              <a:t>If still tied, then judge on </a:t>
            </a:r>
            <a:r>
              <a:rPr lang="en-US" sz="1800" dirty="0">
                <a:solidFill>
                  <a:srgbClr val="C00000"/>
                </a:solidFill>
                <a:latin typeface="Calibri"/>
                <a:ea typeface="Calibri"/>
                <a:cs typeface="Times New Roman"/>
              </a:rPr>
              <a:t>specificity</a:t>
            </a:r>
            <a:r>
              <a:rPr lang="en-US" sz="1800" dirty="0">
                <a:solidFill>
                  <a:schemeClr val="tx1"/>
                </a:solidFill>
                <a:latin typeface="Calibri"/>
                <a:ea typeface="Calibri"/>
                <a:cs typeface="Times New Roman"/>
              </a:rPr>
              <a:t>: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Inline styles &gt; style sheet styles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IDs in selector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classes, attributes and pseudo-classes in selector </a:t>
            </a:r>
            <a:endParaRPr lang="en-US" sz="1800" dirty="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type and pseudo-elements in selector </a:t>
            </a:r>
            <a:endParaRPr lang="en-US" sz="1800" dirty="0">
              <a:solidFill>
                <a:schemeClr val="tx1"/>
              </a:solidFill>
              <a:latin typeface="Calibri"/>
              <a:cs typeface="Times New Roman"/>
            </a:endParaRPr>
          </a:p>
          <a:p>
            <a:pPr marL="1028700" lvl="1" indent="-285750">
              <a:buFont typeface="Arial"/>
              <a:buChar char="•"/>
            </a:pPr>
            <a:endParaRPr lang="en-US" sz="1800" dirty="0">
              <a:solidFill>
                <a:schemeClr val="tx1"/>
              </a:solidFill>
              <a:latin typeface="Calibri"/>
              <a:ea typeface="Calibri"/>
              <a:cs typeface="Times New Roman"/>
            </a:endParaRPr>
          </a:p>
          <a:p>
            <a:pPr marL="285750" indent="-285750">
              <a:buAutoNum type="arabicPeriod"/>
            </a:pPr>
            <a:r>
              <a:rPr lang="en-US" sz="1800" dirty="0">
                <a:solidFill>
                  <a:schemeClr val="tx1"/>
                </a:solidFill>
                <a:latin typeface="Calibri"/>
                <a:ea typeface="Calibri"/>
                <a:cs typeface="Times New Roman"/>
              </a:rPr>
              <a:t>If still tied, then choose whichever selector appears last. </a:t>
            </a:r>
            <a:endParaRPr lang="en-US" sz="1800" dirty="0">
              <a:solidFill>
                <a:schemeClr val="tx1"/>
              </a:solidFill>
              <a:latin typeface="Calibri"/>
              <a:cs typeface="Times New Roman"/>
            </a:endParaRPr>
          </a:p>
          <a:p>
            <a:endParaRPr lang="en-US" sz="1800" dirty="0">
              <a:latin typeface="Calibri"/>
              <a:cs typeface="Calibri"/>
            </a:endParaRPr>
          </a:p>
          <a:p>
            <a:pPr marL="114300"/>
            <a:r>
              <a:rPr lang="en-US" sz="1800" dirty="0">
                <a:solidFill>
                  <a:schemeClr val="tx1"/>
                </a:solidFill>
                <a:latin typeface="Calibri"/>
                <a:ea typeface="Calibri"/>
                <a:cs typeface="Times New Roman"/>
              </a:rPr>
              <a:t>Full rules available at: https://www.w3.org/TR/css-cascade-3/ </a:t>
            </a:r>
            <a:endParaRPr lang="en-US" sz="1800" dirty="0">
              <a:solidFill>
                <a:schemeClr val="tx1"/>
              </a:solidFill>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ED81F-F64B-61F0-1844-5F2BBCB4496C}"/>
              </a:ext>
            </a:extLst>
          </p:cNvPr>
          <p:cNvPicPr>
            <a:picLocks noChangeAspect="1"/>
          </p:cNvPicPr>
          <p:nvPr/>
        </p:nvPicPr>
        <p:blipFill>
          <a:blip r:embed="rId2"/>
          <a:stretch>
            <a:fillRect/>
          </a:stretch>
        </p:blipFill>
        <p:spPr>
          <a:xfrm>
            <a:off x="250557" y="1304143"/>
            <a:ext cx="3856748" cy="5556377"/>
          </a:xfrm>
          <a:prstGeom prst="rect">
            <a:avLst/>
          </a:prstGeom>
        </p:spPr>
      </p:pic>
      <p:pic>
        <p:nvPicPr>
          <p:cNvPr id="5" name="Picture 4">
            <a:extLst>
              <a:ext uri="{FF2B5EF4-FFF2-40B4-BE49-F238E27FC236}">
                <a16:creationId xmlns:a16="http://schemas.microsoft.com/office/drawing/2014/main" id="{3A7DAF96-C121-C224-8C36-B46BD8BF4B26}"/>
              </a:ext>
            </a:extLst>
          </p:cNvPr>
          <p:cNvPicPr>
            <a:picLocks noChangeAspect="1"/>
          </p:cNvPicPr>
          <p:nvPr/>
        </p:nvPicPr>
        <p:blipFill>
          <a:blip r:embed="rId3"/>
          <a:srcRect t="8988"/>
          <a:stretch/>
        </p:blipFill>
        <p:spPr>
          <a:xfrm>
            <a:off x="5317375" y="3043003"/>
            <a:ext cx="3856748" cy="2128604"/>
          </a:xfrm>
          <a:prstGeom prst="rect">
            <a:avLst/>
          </a:prstGeom>
        </p:spPr>
      </p:pic>
      <p:sp>
        <p:nvSpPr>
          <p:cNvPr id="6" name="Google Shape;350;p3">
            <a:extLst>
              <a:ext uri="{FF2B5EF4-FFF2-40B4-BE49-F238E27FC236}">
                <a16:creationId xmlns:a16="http://schemas.microsoft.com/office/drawing/2014/main" id="{5DA61CC2-5B0D-C573-3D67-562D6D36EE5B}"/>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Conflict resolution </a:t>
            </a:r>
            <a:r>
              <a:rPr lang="en-GB" sz="1800" b="1" spc="-1" dirty="0">
                <a:latin typeface="Calibri"/>
                <a:cs typeface="Calibri"/>
              </a:rPr>
              <a:t>( </a:t>
            </a:r>
            <a:r>
              <a:rPr lang="fr-FR" dirty="0"/>
              <a:t>IDs vs. Classes vs. </a:t>
            </a:r>
            <a:r>
              <a:rPr lang="fr-FR" dirty="0" err="1"/>
              <a:t>Elements</a:t>
            </a:r>
            <a:r>
              <a:rPr lang="en-GB" sz="1800" b="1" spc="-1" dirty="0">
                <a:latin typeface="Calibri"/>
                <a:cs typeface="Calibri"/>
              </a:rPr>
              <a:t> </a:t>
            </a:r>
            <a:r>
              <a:rPr lang="fr-FR" sz="1800" b="1" spc="-1" dirty="0">
                <a:latin typeface="Calibri"/>
                <a:cs typeface="Calibri"/>
              </a:rPr>
              <a:t>)</a:t>
            </a:r>
            <a:endParaRPr lang="en-US" dirty="0"/>
          </a:p>
        </p:txBody>
      </p:sp>
    </p:spTree>
    <p:extLst>
      <p:ext uri="{BB962C8B-B14F-4D97-AF65-F5344CB8AC3E}">
        <p14:creationId xmlns:p14="http://schemas.microsoft.com/office/powerpoint/2010/main" val="67601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50;p3">
            <a:extLst>
              <a:ext uri="{FF2B5EF4-FFF2-40B4-BE49-F238E27FC236}">
                <a16:creationId xmlns:a16="http://schemas.microsoft.com/office/drawing/2014/main" id="{5DA61CC2-5B0D-C573-3D67-562D6D36EE5B}"/>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Conflict resolution </a:t>
            </a:r>
            <a:r>
              <a:rPr lang="en-GB" sz="1800" b="1" spc="-1" dirty="0">
                <a:latin typeface="Calibri"/>
                <a:cs typeface="Calibri"/>
              </a:rPr>
              <a:t>( </a:t>
            </a:r>
            <a:r>
              <a:rPr lang="fr-FR" dirty="0" err="1"/>
              <a:t>Inline</a:t>
            </a:r>
            <a:r>
              <a:rPr lang="fr-FR" dirty="0"/>
              <a:t> vs. !Important</a:t>
            </a:r>
            <a:r>
              <a:rPr lang="fr-FR" sz="1800" b="1" spc="-1" dirty="0">
                <a:latin typeface="Calibri"/>
                <a:cs typeface="Calibri"/>
              </a:rPr>
              <a:t>)</a:t>
            </a:r>
            <a:endParaRPr lang="en-US" dirty="0"/>
          </a:p>
        </p:txBody>
      </p:sp>
      <p:pic>
        <p:nvPicPr>
          <p:cNvPr id="2" name="Picture 1">
            <a:extLst>
              <a:ext uri="{FF2B5EF4-FFF2-40B4-BE49-F238E27FC236}">
                <a16:creationId xmlns:a16="http://schemas.microsoft.com/office/drawing/2014/main" id="{D5DC07D5-7148-6C2B-54E8-FC3D80F487F5}"/>
              </a:ext>
            </a:extLst>
          </p:cNvPr>
          <p:cNvPicPr>
            <a:picLocks noChangeAspect="1"/>
          </p:cNvPicPr>
          <p:nvPr/>
        </p:nvPicPr>
        <p:blipFill>
          <a:blip r:embed="rId3"/>
          <a:stretch>
            <a:fillRect/>
          </a:stretch>
        </p:blipFill>
        <p:spPr>
          <a:xfrm>
            <a:off x="150222" y="1219200"/>
            <a:ext cx="4047024" cy="5631051"/>
          </a:xfrm>
          <a:prstGeom prst="rect">
            <a:avLst/>
          </a:prstGeom>
        </p:spPr>
      </p:pic>
      <p:pic>
        <p:nvPicPr>
          <p:cNvPr id="7" name="Picture 6">
            <a:extLst>
              <a:ext uri="{FF2B5EF4-FFF2-40B4-BE49-F238E27FC236}">
                <a16:creationId xmlns:a16="http://schemas.microsoft.com/office/drawing/2014/main" id="{7C418CA6-1677-673A-7A4A-91221FE3776A}"/>
              </a:ext>
            </a:extLst>
          </p:cNvPr>
          <p:cNvPicPr>
            <a:picLocks noChangeAspect="1"/>
          </p:cNvPicPr>
          <p:nvPr/>
        </p:nvPicPr>
        <p:blipFill>
          <a:blip r:embed="rId4"/>
          <a:stretch>
            <a:fillRect/>
          </a:stretch>
        </p:blipFill>
        <p:spPr>
          <a:xfrm>
            <a:off x="5096656" y="2975576"/>
            <a:ext cx="4566434" cy="1851257"/>
          </a:xfrm>
          <a:prstGeom prst="rect">
            <a:avLst/>
          </a:prstGeom>
        </p:spPr>
      </p:pic>
    </p:spTree>
    <p:extLst>
      <p:ext uri="{BB962C8B-B14F-4D97-AF65-F5344CB8AC3E}">
        <p14:creationId xmlns:p14="http://schemas.microsoft.com/office/powerpoint/2010/main" val="311044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properties</a:t>
            </a:r>
            <a:endParaRPr lang="en-US">
              <a:solidFill>
                <a:schemeClr val="tx1"/>
              </a:solidFill>
            </a:endParaRPr>
          </a:p>
        </p:txBody>
      </p:sp>
    </p:spTree>
    <p:extLst>
      <p:ext uri="{BB962C8B-B14F-4D97-AF65-F5344CB8AC3E}">
        <p14:creationId xmlns:p14="http://schemas.microsoft.com/office/powerpoint/2010/main" val="2276184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1" name="Text Box 2">
            <a:extLst>
              <a:ext uri="{FF2B5EF4-FFF2-40B4-BE49-F238E27FC236}">
                <a16:creationId xmlns:a16="http://schemas.microsoft.com/office/drawing/2014/main" id="{6214A552-0801-813A-6EBC-C8ADE18C5D13}"/>
              </a:ext>
            </a:extLst>
          </p:cNvPr>
          <p:cNvSpPr txBox="1">
            <a:spLocks noChangeArrowheads="1"/>
          </p:cNvSpPr>
          <p:nvPr/>
        </p:nvSpPr>
        <p:spPr bwMode="auto">
          <a:xfrm>
            <a:off x="488950" y="1341438"/>
            <a:ext cx="9217025" cy="4741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00"/>
              </a:spcBef>
              <a:buFont typeface="Arial" panose="020B0604020202020204" pitchFamily="34" charset="0"/>
              <a:buChar char="•"/>
            </a:pPr>
            <a:r>
              <a:rPr lang="en-US" altLang="en-US" sz="2000" dirty="0">
                <a:latin typeface="Calibri" panose="020F0502020204030204" pitchFamily="34" charset="0"/>
              </a:rPr>
              <a:t>CSS stands for </a:t>
            </a:r>
            <a:r>
              <a:rPr lang="en-US" altLang="en-US" sz="2000" i="1" dirty="0">
                <a:latin typeface="Calibri" panose="020F0502020204030204" pitchFamily="34" charset="0"/>
              </a:rPr>
              <a:t>Cascading Style Sheets</a:t>
            </a:r>
          </a:p>
          <a:p>
            <a:pPr lvl="1" eaLnBrk="1" hangingPunct="1">
              <a:spcBef>
                <a:spcPts val="500"/>
              </a:spcBef>
              <a:buFont typeface="Arial" panose="020B0604020202020204" pitchFamily="34" charset="0"/>
              <a:buChar char="–"/>
            </a:pPr>
            <a:r>
              <a:rPr lang="en-US" altLang="en-US" sz="2000" dirty="0">
                <a:latin typeface="Calibri"/>
                <a:ea typeface="ＭＳ Ｐゴシック"/>
                <a:cs typeface="Calibri"/>
              </a:rPr>
              <a:t>a stylesheet language for the web</a:t>
            </a:r>
          </a:p>
          <a:p>
            <a:pPr lvl="1" eaLnBrk="1" hangingPunct="1">
              <a:spcBef>
                <a:spcPts val="500"/>
              </a:spcBef>
              <a:buFont typeface="Arial" panose="020B0604020202020204" pitchFamily="34" charset="0"/>
              <a:buChar char="–"/>
            </a:pPr>
            <a:r>
              <a:rPr lang="en-US" altLang="en-US" sz="2000" dirty="0">
                <a:latin typeface="Calibri"/>
                <a:ea typeface="ＭＳ Ｐゴシック"/>
                <a:cs typeface="Calibri"/>
              </a:rPr>
              <a:t>used to specify the presentation (layout and style) of markup languages</a:t>
            </a:r>
          </a:p>
          <a:p>
            <a:pPr lvl="1" eaLnBrk="1" hangingPunct="1">
              <a:spcBef>
                <a:spcPts val="500"/>
              </a:spcBef>
              <a:buFont typeface="Arial" panose="020B0604020202020204" pitchFamily="34" charset="0"/>
              <a:buChar char="–"/>
            </a:pPr>
            <a:r>
              <a:rPr lang="en-US" altLang="en-US" sz="2000" dirty="0">
                <a:latin typeface="Calibri"/>
                <a:ea typeface="ＭＳ Ｐゴシック"/>
                <a:cs typeface="Calibri"/>
              </a:rPr>
              <a:t>can be applied to any XML document as well as HTML.</a:t>
            </a:r>
          </a:p>
          <a:p>
            <a:pPr lvl="1" eaLnBrk="1" hangingPunct="1">
              <a:spcBef>
                <a:spcPts val="500"/>
              </a:spcBef>
              <a:buFont typeface="Arial" panose="020B0604020202020204" pitchFamily="34" charset="0"/>
              <a:buChar char="–"/>
            </a:pPr>
            <a:r>
              <a:rPr lang="en-US" altLang="en-US" sz="2000" dirty="0">
                <a:latin typeface="Calibri"/>
                <a:ea typeface="ＭＳ Ｐゴシック"/>
                <a:cs typeface="Calibri"/>
              </a:rPr>
              <a:t>superseded many HTML attributes that mixed presentation with content</a:t>
            </a:r>
          </a:p>
        </p:txBody>
      </p:sp>
      <p:sp>
        <p:nvSpPr>
          <p:cNvPr id="78852" name="Rectangle 3">
            <a:extLst>
              <a:ext uri="{FF2B5EF4-FFF2-40B4-BE49-F238E27FC236}">
                <a16:creationId xmlns:a16="http://schemas.microsoft.com/office/drawing/2014/main" id="{D5F04481-32BD-D637-79A3-816AA60ACB7F}"/>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78853" name="Picture 4">
            <a:extLst>
              <a:ext uri="{FF2B5EF4-FFF2-40B4-BE49-F238E27FC236}">
                <a16:creationId xmlns:a16="http://schemas.microsoft.com/office/drawing/2014/main" id="{45486997-90FB-CDBF-DA73-AA43B85814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 t="2254" b="3662"/>
          <a:stretch/>
        </p:blipFill>
        <p:spPr bwMode="auto">
          <a:xfrm>
            <a:off x="2513827" y="3429000"/>
            <a:ext cx="4350924" cy="28990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Google Shape;350;p3">
            <a:extLst>
              <a:ext uri="{FF2B5EF4-FFF2-40B4-BE49-F238E27FC236}">
                <a16:creationId xmlns:a16="http://schemas.microsoft.com/office/drawing/2014/main" id="{036B3DDC-A05E-2D0C-E320-803787AB5F68}"/>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What is CSS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1" name="Text Box 2">
            <a:extLst>
              <a:ext uri="{FF2B5EF4-FFF2-40B4-BE49-F238E27FC236}">
                <a16:creationId xmlns:a16="http://schemas.microsoft.com/office/drawing/2014/main" id="{434D2F6C-0237-7A41-0441-D277C1B447ED}"/>
              </a:ext>
            </a:extLst>
          </p:cNvPr>
          <p:cNvSpPr txBox="1">
            <a:spLocks noChangeArrowheads="1"/>
          </p:cNvSpPr>
          <p:nvPr/>
        </p:nvSpPr>
        <p:spPr bwMode="auto">
          <a:xfrm>
            <a:off x="495300" y="1600200"/>
            <a:ext cx="8915400" cy="269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lnSpc>
                <a:spcPct val="110000"/>
              </a:lnSpc>
              <a:spcBef>
                <a:spcPct val="0"/>
              </a:spcBef>
              <a:buFont typeface="Arial" panose="020B0604020202020204" pitchFamily="34" charset="0"/>
              <a:buChar char="•"/>
            </a:pPr>
            <a:r>
              <a:rPr lang="en-US" altLang="en-US" sz="1800" dirty="0">
                <a:latin typeface="Calibri"/>
                <a:ea typeface="ＭＳ Ｐゴシック"/>
                <a:cs typeface="Calibri"/>
              </a:rPr>
              <a:t>There are many, </a:t>
            </a:r>
            <a:r>
              <a:rPr lang="en-US" altLang="en-US" sz="1800" i="1" dirty="0">
                <a:latin typeface="Calibri"/>
                <a:ea typeface="ＭＳ Ｐゴシック"/>
                <a:cs typeface="Calibri"/>
              </a:rPr>
              <a:t>many</a:t>
            </a:r>
            <a:r>
              <a:rPr lang="en-US" altLang="en-US" sz="1800" dirty="0">
                <a:latin typeface="Calibri"/>
                <a:ea typeface="ＭＳ Ｐゴシック"/>
                <a:cs typeface="Calibri"/>
              </a:rPr>
              <a:t> CSS properties and the list is continually growing.</a:t>
            </a:r>
          </a:p>
          <a:p>
            <a:pPr>
              <a:lnSpc>
                <a:spcPct val="110000"/>
              </a:lnSpc>
              <a:spcBef>
                <a:spcPct val="0"/>
              </a:spcBef>
              <a:buFont typeface="Arial" panose="020B0604020202020204" pitchFamily="34" charset="0"/>
              <a:buChar char="•"/>
            </a:pPr>
            <a:endParaRPr lang="en-US" altLang="en-US" sz="180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eaLnBrk="1" hangingPunct="1">
              <a:lnSpc>
                <a:spcPct val="110000"/>
              </a:lnSpc>
              <a:spcBef>
                <a:spcPct val="0"/>
              </a:spcBef>
              <a:buFont typeface="Arial" panose="020B0604020202020204" pitchFamily="34" charset="0"/>
              <a:buChar char="•"/>
            </a:pPr>
            <a:r>
              <a:rPr lang="en-US" altLang="en-US" sz="1800" dirty="0">
                <a:latin typeface="Calibri"/>
                <a:ea typeface="ＭＳ Ｐゴシック"/>
                <a:cs typeface="Calibri"/>
              </a:rPr>
              <a:t>The basic ones we will cover are:</a:t>
            </a:r>
            <a:endParaRPr lang="en-US" sz="1000" dirty="0">
              <a:cs typeface="Arial"/>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text</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background</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borders</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the box model</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colors</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tables</a:t>
            </a:r>
            <a:endParaRPr lang="en-US" dirty="0">
              <a:latin typeface="Calibri"/>
              <a:cs typeface="Arial"/>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lists</a:t>
            </a:r>
            <a:endParaRPr lang="en-US" altLang="en-US" dirty="0">
              <a:latin typeface="Calibri"/>
              <a:cs typeface="Calibri"/>
            </a:endParaRPr>
          </a:p>
        </p:txBody>
      </p:sp>
      <p:sp>
        <p:nvSpPr>
          <p:cNvPr id="140292" name="Rectangle 3">
            <a:extLst>
              <a:ext uri="{FF2B5EF4-FFF2-40B4-BE49-F238E27FC236}">
                <a16:creationId xmlns:a16="http://schemas.microsoft.com/office/drawing/2014/main" id="{677EF5D5-AD3A-0884-AEF2-2E9087865A55}"/>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140293" name="Picture 4">
            <a:extLst>
              <a:ext uri="{FF2B5EF4-FFF2-40B4-BE49-F238E27FC236}">
                <a16:creationId xmlns:a16="http://schemas.microsoft.com/office/drawing/2014/main" id="{B7B0D9D7-EE20-5DE2-CCD8-C887EC9F5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1" y="2112757"/>
            <a:ext cx="8970963" cy="1722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96397FB4-D75B-08DD-3EB8-7CF04C7E2ADB}"/>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Property groups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2E35141E-4867-7077-6FA0-16F38F775CC5}"/>
              </a:ext>
            </a:extLst>
          </p:cNvPr>
          <p:cNvSpPr txBox="1">
            <a:spLocks noChangeArrowheads="1"/>
          </p:cNvSpPr>
          <p:nvPr/>
        </p:nvSpPr>
        <p:spPr bwMode="auto">
          <a:xfrm>
            <a:off x="509588" y="1452563"/>
            <a:ext cx="9096375" cy="464343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font-size</a:t>
            </a:r>
            <a:r>
              <a:rPr lang="en-US" altLang="en-US" sz="1700" dirty="0">
                <a:latin typeface="Calibri"/>
                <a:ea typeface="ヒラギノ明朝 ProN W3"/>
                <a:cs typeface="Courier New"/>
              </a:rPr>
              <a:t>  </a:t>
            </a:r>
            <a:r>
              <a:rPr lang="en-US" sz="1700" dirty="0">
                <a:latin typeface="Calibri"/>
                <a:ea typeface="Calibri"/>
                <a:cs typeface="Calibri"/>
              </a:rPr>
              <a:t>–</a:t>
            </a:r>
            <a:r>
              <a:rPr lang="en-US" altLang="en-US" sz="1700" dirty="0">
                <a:latin typeface="Calibri"/>
                <a:ea typeface="ヒラギノ明朝 ProN W3"/>
                <a:cs typeface="Courier New"/>
              </a:rPr>
              <a:t>  v</a:t>
            </a:r>
            <a:r>
              <a:rPr lang="en-US" altLang="en-US" sz="1700" dirty="0">
                <a:latin typeface="Calibri"/>
                <a:ea typeface="ＭＳ Ｐゴシック"/>
                <a:cs typeface="Calibri"/>
              </a:rPr>
              <a:t>alues: a number or a name, such as </a:t>
            </a:r>
            <a:r>
              <a:rPr lang="en-US" altLang="en-US" sz="1700" dirty="0">
                <a:latin typeface="Courier New"/>
                <a:ea typeface="ヒラギノ明朝 ProN W3"/>
                <a:cs typeface="Courier New"/>
              </a:rPr>
              <a:t>smaller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xx-large</a:t>
            </a:r>
            <a:r>
              <a:rPr lang="en-US" altLang="en-US" sz="1700" dirty="0">
                <a:latin typeface="Calibri"/>
                <a:ea typeface="ＭＳ Ｐゴシック"/>
                <a:cs typeface="Calibri"/>
              </a:rPr>
              <a:t>, etc.</a:t>
            </a:r>
            <a:endParaRPr lang="en-US" dirty="0">
              <a:latin typeface="Calibri"/>
              <a:ea typeface="ＭＳ Ｐゴシック"/>
              <a:cs typeface="Calibri"/>
            </a:endParaRPr>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font-style</a:t>
            </a:r>
            <a:r>
              <a:rPr lang="en-US" altLang="en-US" sz="1700" dirty="0">
                <a:latin typeface="Calibri"/>
                <a:ea typeface="ヒラギノ明朝 ProN W3"/>
                <a:cs typeface="Courier New"/>
              </a:rPr>
              <a:t> – values: </a:t>
            </a:r>
            <a:r>
              <a:rPr lang="en-US" altLang="en-US" sz="1700" dirty="0">
                <a:latin typeface="Courier New"/>
                <a:ea typeface="ヒラギノ明朝 ProN W3"/>
                <a:cs typeface="Courier New"/>
              </a:rPr>
              <a:t>italic</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normal</a:t>
            </a:r>
            <a:endParaRPr lang="en-US"/>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font-weight</a:t>
            </a:r>
            <a:r>
              <a:rPr lang="en-US" altLang="en-US" sz="1700" dirty="0">
                <a:latin typeface="Calibri"/>
                <a:ea typeface="ＭＳ Ｐゴシック"/>
                <a:cs typeface="Calibri"/>
              </a:rPr>
              <a:t> </a:t>
            </a:r>
            <a:r>
              <a:rPr lang="en-US" sz="1700" dirty="0">
                <a:latin typeface="Times New Roman"/>
                <a:ea typeface="ＭＳ Ｐゴシック"/>
                <a:cs typeface="Times New Roman"/>
              </a:rPr>
              <a:t>–</a:t>
            </a:r>
            <a:r>
              <a:rPr lang="en-US" altLang="en-US" sz="1700" dirty="0">
                <a:latin typeface="Calibri"/>
                <a:ea typeface="ＭＳ Ｐゴシック"/>
                <a:cs typeface="Calibri"/>
              </a:rPr>
              <a:t> degrees of boldness</a:t>
            </a:r>
            <a:endParaRPr lang="en-US" dirty="0"/>
          </a:p>
          <a:p>
            <a:pPr lvl="1" eaLnBrk="1" hangingPunct="1">
              <a:spcBef>
                <a:spcPts val="225"/>
              </a:spcBef>
              <a:buClr>
                <a:srgbClr val="000000"/>
              </a:buClr>
              <a:buSzPct val="100000"/>
              <a:buFont typeface="Courier New" panose="02070309020205020404" pitchFamily="49" charset="0"/>
              <a:buChar char="•"/>
              <a:defRPr/>
            </a:pPr>
            <a:r>
              <a:rPr lang="en-US" altLang="en-US" sz="1700" dirty="0">
                <a:latin typeface="Calibri"/>
                <a:ea typeface="ヒラギノ明朝 ProN W3"/>
                <a:cs typeface="Courier New"/>
              </a:rPr>
              <a:t>can specify as one of: </a:t>
            </a:r>
            <a:r>
              <a:rPr lang="en-US" altLang="en-US" sz="1700" dirty="0">
                <a:latin typeface="Courier New"/>
                <a:ea typeface="ヒラギノ明朝 ProN W3"/>
                <a:cs typeface="Courier New"/>
              </a:rPr>
              <a:t>bolder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lighter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bold</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normal</a:t>
            </a: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can specify as a multiple of 100 (100 – 900)</a:t>
            </a:r>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a:t>
            </a:r>
            <a:endParaRPr lang="en-US">
              <a:solidFill>
                <a:srgbClr val="C00000"/>
              </a:solidFill>
              <a:cs typeface="Times New Roman"/>
            </a:endParaRP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For specifying a list of font properties at the same time</a:t>
            </a:r>
          </a:p>
          <a:p>
            <a:pPr lvl="1" eaLnBrk="1" hangingPunct="1">
              <a:spcBef>
                <a:spcPts val="225"/>
              </a:spcBef>
              <a:buClr>
                <a:srgbClr val="000000"/>
              </a:buClr>
              <a:buSzPct val="100000"/>
              <a:buFont typeface="Arial" panose="020B0604020202020204" pitchFamily="34" charset="0"/>
              <a:buChar char="–"/>
              <a:defRPr/>
            </a:pPr>
            <a:r>
              <a:rPr lang="en-US" altLang="en-US" sz="1700" dirty="0">
                <a:latin typeface="Courier New"/>
                <a:ea typeface="ヒラギノ明朝 ProN W3"/>
                <a:cs typeface="Courier New"/>
              </a:rPr>
              <a:t>font: bolder 14pt Arial Helvetica</a:t>
            </a: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Order must be style, weight, size, name(s)</a:t>
            </a:r>
          </a:p>
          <a:p>
            <a:pPr marL="457200" lvl="1" indent="0">
              <a:spcBef>
                <a:spcPts val="300"/>
              </a:spcBef>
              <a:buClr>
                <a:srgbClr val="000000"/>
              </a:buClr>
              <a:buSzPct val="100000"/>
              <a:defRPr/>
            </a:pPr>
            <a:endParaRPr lang="en-US" altLang="en-US" sz="1700">
              <a:latin typeface="Calibri"/>
              <a:ea typeface="ＭＳ Ｐゴシック"/>
              <a:cs typeface="Calibri"/>
            </a:endParaRPr>
          </a:p>
          <a:p>
            <a:pPr>
              <a:lnSpc>
                <a:spcPct val="90000"/>
              </a:lnSpc>
              <a:buClr>
                <a:srgbClr val="000000"/>
              </a:buClr>
              <a:buSzPct val="100000"/>
              <a:buFont typeface="Arial" panose="020B0604020202020204" pitchFamily="34" charset="0"/>
              <a:buChar char="•"/>
              <a:defRPr/>
            </a:pPr>
            <a:r>
              <a:rPr lang="en-US" altLang="en-US" sz="1700" dirty="0">
                <a:solidFill>
                  <a:srgbClr val="C00000"/>
                </a:solidFill>
                <a:latin typeface="Courier New"/>
                <a:ea typeface="ヒラギノ明朝 ProN W3"/>
                <a:cs typeface="Courier New"/>
              </a:rPr>
              <a:t>text-decoration</a:t>
            </a:r>
            <a:r>
              <a:rPr lang="en-US" altLang="en-US" sz="1700" dirty="0">
                <a:latin typeface="Calibri"/>
                <a:ea typeface="ＭＳ Ｐゴシック"/>
                <a:cs typeface="Calibri"/>
              </a:rPr>
              <a:t> </a:t>
            </a:r>
            <a:r>
              <a:rPr lang="en-US" sz="1700" dirty="0">
                <a:latin typeface="Times New Roman"/>
                <a:ea typeface="ＭＳ Ｐゴシック"/>
                <a:cs typeface="Times New Roman"/>
              </a:rPr>
              <a:t>–</a:t>
            </a:r>
            <a:r>
              <a:rPr lang="en-US" altLang="en-US" sz="1700" dirty="0">
                <a:latin typeface="Calibri"/>
                <a:ea typeface="ＭＳ Ｐゴシック"/>
                <a:cs typeface="Calibri"/>
              </a:rPr>
              <a:t> </a:t>
            </a:r>
            <a:r>
              <a:rPr lang="en-US" altLang="en-US" sz="1800" dirty="0">
                <a:latin typeface="Calibri"/>
                <a:ea typeface="ヒラギノ明朝 ProN W3"/>
                <a:cs typeface="Courier New"/>
              </a:rPr>
              <a:t>values: </a:t>
            </a:r>
            <a:r>
              <a:rPr lang="en-US" altLang="en-US" sz="1700" dirty="0">
                <a:latin typeface="Courier New"/>
                <a:ea typeface="ヒラギノ明朝 ProN W3"/>
                <a:cs typeface="Courier New"/>
              </a:rPr>
              <a:t>line-through</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overline</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underline</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none</a:t>
            </a:r>
            <a:endParaRPr lang="en-US" sz="1700">
              <a:cs typeface="Times New Roman"/>
            </a:endParaRPr>
          </a:p>
          <a:p>
            <a:pPr>
              <a:lnSpc>
                <a:spcPct val="90000"/>
              </a:lnSpc>
              <a:spcBef>
                <a:spcPts val="150"/>
              </a:spcBef>
              <a:buClr>
                <a:srgbClr val="000000"/>
              </a:buClr>
              <a:buSzPct val="100000"/>
              <a:buFont typeface="Courier New" panose="02070309020205020404" pitchFamily="49" charset="0"/>
              <a:buChar char="•"/>
              <a:defRPr/>
            </a:pPr>
            <a:endParaRPr lang="en-US" altLang="en-US" sz="1800" dirty="0">
              <a:latin typeface="Courier New"/>
              <a:ea typeface="ヒラギノ明朝 ProN W3"/>
              <a:cs typeface="Courier New"/>
            </a:endParaRPr>
          </a:p>
          <a:p>
            <a:pPr>
              <a:lnSpc>
                <a:spcPct val="90000"/>
              </a:lnSpc>
              <a:spcBef>
                <a:spcPts val="15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letter-spacing</a:t>
            </a:r>
            <a:r>
              <a:rPr lang="en-US" altLang="en-US" sz="1800" dirty="0">
                <a:latin typeface="Calibri"/>
                <a:ea typeface="ＭＳ Ｐゴシック"/>
                <a:cs typeface="Calibri"/>
              </a:rPr>
              <a:t> </a:t>
            </a:r>
            <a:r>
              <a:rPr lang="en-US" sz="1700" dirty="0">
                <a:latin typeface="Times New Roman"/>
                <a:ea typeface="ＭＳ Ｐゴシック"/>
                <a:cs typeface="Times New Roman"/>
              </a:rPr>
              <a:t>–</a:t>
            </a:r>
            <a:r>
              <a:rPr lang="en-US" altLang="en-US" sz="1800" dirty="0">
                <a:latin typeface="Calibri"/>
                <a:ea typeface="ＭＳ Ｐゴシック"/>
                <a:cs typeface="Calibri"/>
              </a:rPr>
              <a:t>  values: any number</a:t>
            </a: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42340" name="Rectangle 3">
            <a:extLst>
              <a:ext uri="{FF2B5EF4-FFF2-40B4-BE49-F238E27FC236}">
                <a16:creationId xmlns:a16="http://schemas.microsoft.com/office/drawing/2014/main" id="{6ACD1A2F-9A42-2E43-B399-37D525E583A1}"/>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4B6D8558-5414-AEFD-F548-D15D98B6D232}"/>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Font properties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2119AFB5-F971-A37F-5680-55CA97715413}"/>
              </a:ext>
            </a:extLst>
          </p:cNvPr>
          <p:cNvSpPr txBox="1">
            <a:spLocks noChangeArrowheads="1"/>
          </p:cNvSpPr>
          <p:nvPr/>
        </p:nvSpPr>
        <p:spPr bwMode="auto">
          <a:xfrm>
            <a:off x="515938" y="1302915"/>
            <a:ext cx="6235478" cy="4624866"/>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ourier New"/>
                <a:ea typeface="ヒラギノ明朝 ProN W3"/>
                <a:cs typeface="Courier New"/>
              </a:rPr>
              <a:t>text-indent</a:t>
            </a:r>
            <a:r>
              <a:rPr lang="en-US" altLang="en-US" sz="1800" dirty="0">
                <a:latin typeface="Calibri"/>
                <a:ea typeface="ＭＳ Ｐゴシック"/>
                <a:cs typeface="Calibri"/>
              </a:rPr>
              <a:t> property allows indentation:</a:t>
            </a:r>
            <a:endParaRPr lang="en-US" altLang="en-US" sz="1800" dirty="0">
              <a:latin typeface="Calibri" panose="020F0502020204030204" pitchFamily="34" charset="0"/>
              <a:ea typeface="ＭＳ Ｐゴシック" panose="020B0600070205080204" pitchFamily="34" charset="-128"/>
              <a:cs typeface="Calibri"/>
            </a:endParaRP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Takes either a length or a % value</a:t>
            </a:r>
          </a:p>
          <a:p>
            <a:pPr lvl="1">
              <a:spcBef>
                <a:spcPts val="363"/>
              </a:spcBef>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eaLnBrk="1" hangingPunct="1">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ourier New"/>
                <a:ea typeface="ヒラギノ明朝 ProN W3"/>
                <a:cs typeface="Courier New"/>
              </a:rPr>
              <a:t>text-align</a:t>
            </a:r>
            <a:r>
              <a:rPr lang="en-US" altLang="en-US" sz="1800" dirty="0">
                <a:latin typeface="Calibri"/>
                <a:ea typeface="ＭＳ Ｐゴシック"/>
                <a:cs typeface="Calibri"/>
              </a:rPr>
              <a:t> property has 4 possible values: </a:t>
            </a:r>
          </a:p>
          <a:p>
            <a:pPr lvl="1">
              <a:spcBef>
                <a:spcPts val="438"/>
              </a:spcBef>
              <a:buClr>
                <a:srgbClr val="000000"/>
              </a:buClr>
              <a:buSzPct val="100000"/>
              <a:buFont typeface="Arial" panose="020B0604020202020204" pitchFamily="34" charset="0"/>
              <a:buChar char="–"/>
              <a:defRPr/>
            </a:pP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(the default), </a:t>
            </a:r>
            <a:r>
              <a:rPr lang="en-US" altLang="en-US" sz="1800" dirty="0">
                <a:latin typeface="Courier New"/>
                <a:ea typeface="ヒラギノ明朝 ProN W3"/>
                <a:cs typeface="Courier New"/>
              </a:rPr>
              <a:t>center</a:t>
            </a:r>
            <a:r>
              <a:rPr lang="en-US" altLang="en-US" sz="1800" dirty="0">
                <a:latin typeface="Calibri"/>
                <a:ea typeface="ＭＳ Ｐゴシック"/>
                <a:cs typeface="Calibri"/>
              </a:rPr>
              <a:t>,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or </a:t>
            </a:r>
            <a:r>
              <a:rPr lang="en-US" altLang="en-US" sz="1800" dirty="0">
                <a:latin typeface="Courier New"/>
                <a:ea typeface="ヒラギノ明朝 ProN W3"/>
                <a:cs typeface="Courier New"/>
              </a:rPr>
              <a:t>justify</a:t>
            </a:r>
            <a:endParaRPr lang="en-US">
              <a:cs typeface="Times New Roman" panose="02020603050405020304" pitchFamily="18" charset="0"/>
            </a:endParaRPr>
          </a:p>
          <a:p>
            <a:pPr>
              <a:spcBef>
                <a:spcPts val="438"/>
              </a:spcBef>
              <a:buClr>
                <a:srgbClr val="000000"/>
              </a:buClr>
              <a:buSzPct val="100000"/>
              <a:buFont typeface="Arial" panose="020B0604020202020204" pitchFamily="34" charset="0"/>
              <a:buChar char="•"/>
              <a:defRPr/>
            </a:pPr>
            <a:endParaRPr lang="en-US" altLang="en-US" sz="1800" dirty="0">
              <a:latin typeface="Courier New"/>
              <a:ea typeface="ヒラギノ明朝 ProN W3"/>
              <a:cs typeface="Courier New"/>
            </a:endParaRPr>
          </a:p>
          <a:p>
            <a:pPr eaLnBrk="1" hangingPunct="1">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Sometimes we want text to flow around another element - the </a:t>
            </a:r>
            <a:r>
              <a:rPr lang="en-US" altLang="en-US" sz="1800" dirty="0">
                <a:solidFill>
                  <a:srgbClr val="C00000"/>
                </a:solidFill>
                <a:latin typeface="Courier New"/>
                <a:ea typeface="ヒラギノ明朝 ProN W3"/>
                <a:cs typeface="Courier New"/>
              </a:rPr>
              <a:t>float</a:t>
            </a:r>
            <a:r>
              <a:rPr lang="en-US" altLang="en-US" sz="1800" dirty="0">
                <a:latin typeface="Calibri"/>
                <a:ea typeface="ＭＳ Ｐゴシック"/>
                <a:cs typeface="Calibri"/>
              </a:rPr>
              <a:t> property</a:t>
            </a: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latin typeface="Courier New"/>
                <a:ea typeface="ヒラギノ明朝 ProN W3"/>
                <a:cs typeface="Courier New"/>
              </a:rPr>
              <a:t>float</a:t>
            </a:r>
            <a:r>
              <a:rPr lang="en-US" altLang="en-US" sz="1800" dirty="0">
                <a:latin typeface="Calibri"/>
                <a:ea typeface="ＭＳ Ｐゴシック"/>
                <a:cs typeface="Calibri"/>
              </a:rPr>
              <a:t> property has the possible values,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and </a:t>
            </a:r>
            <a:r>
              <a:rPr lang="en-US" altLang="en-US" sz="1800" dirty="0">
                <a:latin typeface="Courier New"/>
                <a:ea typeface="ヒラギノ明朝 ProN W3"/>
                <a:cs typeface="Courier New"/>
              </a:rPr>
              <a:t>none</a:t>
            </a:r>
            <a:r>
              <a:rPr lang="en-US" altLang="en-US" sz="1800" dirty="0">
                <a:latin typeface="Calibri"/>
                <a:ea typeface="ＭＳ Ｐゴシック"/>
                <a:cs typeface="Calibri"/>
              </a:rPr>
              <a:t> (the default)</a:t>
            </a: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If we have an element we want on the right, with text flowing on its left, we use the default </a:t>
            </a:r>
            <a:r>
              <a:rPr lang="en-US" altLang="en-US" sz="1800" dirty="0">
                <a:latin typeface="Courier New"/>
                <a:ea typeface="ヒラギノ明朝 ProN W3"/>
                <a:cs typeface="Courier New"/>
              </a:rPr>
              <a:t>text-align</a:t>
            </a:r>
            <a:r>
              <a:rPr lang="en-US" altLang="en-US" sz="1800" dirty="0">
                <a:latin typeface="Calibri"/>
                <a:ea typeface="ＭＳ Ｐゴシック"/>
                <a:cs typeface="Calibri"/>
              </a:rPr>
              <a:t> value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for the text and the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value for </a:t>
            </a:r>
            <a:r>
              <a:rPr lang="en-US" altLang="en-US" sz="1800" dirty="0">
                <a:latin typeface="Courier New"/>
                <a:ea typeface="ヒラギノ明朝 ProN W3"/>
                <a:cs typeface="Courier New"/>
              </a:rPr>
              <a:t>float</a:t>
            </a:r>
            <a:r>
              <a:rPr lang="en-US" altLang="en-US" sz="1800" dirty="0">
                <a:latin typeface="Calibri"/>
                <a:ea typeface="ＭＳ Ｐゴシック"/>
                <a:cs typeface="Calibri"/>
              </a:rPr>
              <a:t> on the element we want on the right</a:t>
            </a:r>
          </a:p>
          <a:p>
            <a:pPr marL="342900">
              <a:buSzPct val="100000"/>
              <a:defRPr/>
            </a:pPr>
            <a:r>
              <a:rPr lang="en-US" altLang="en-US" sz="1800" dirty="0">
                <a:latin typeface="Courier New"/>
                <a:ea typeface="ヒラギノ明朝 ProN W3"/>
                <a:cs typeface="Courier New"/>
              </a:rPr>
              <a:t>  &lt;</a:t>
            </a:r>
            <a:r>
              <a:rPr lang="en-US" altLang="en-US" sz="1800" dirty="0" err="1">
                <a:latin typeface="Courier New"/>
                <a:ea typeface="ヒラギノ明朝 ProN W3"/>
                <a:cs typeface="Courier New"/>
              </a:rPr>
              <a:t>img</a:t>
            </a:r>
            <a:r>
              <a:rPr lang="en-US" altLang="en-US" sz="1800" dirty="0">
                <a:latin typeface="Courier New"/>
                <a:ea typeface="ヒラギノ明朝 ProN W3"/>
                <a:cs typeface="Courier New"/>
              </a:rPr>
              <a:t> </a:t>
            </a:r>
            <a:r>
              <a:rPr lang="en-US" altLang="en-US" sz="1800" dirty="0" err="1">
                <a:latin typeface="Courier New"/>
                <a:ea typeface="ヒラギノ明朝 ProN W3"/>
                <a:cs typeface="Courier New"/>
              </a:rPr>
              <a:t>src</a:t>
            </a:r>
            <a:r>
              <a:rPr lang="en-US" altLang="en-US" sz="1800" dirty="0">
                <a:latin typeface="Courier New"/>
                <a:ea typeface="ヒラギノ明朝 ProN W3"/>
                <a:cs typeface="Courier New"/>
              </a:rPr>
              <a:t>="c210.jpg” style="float: right"/&gt;</a:t>
            </a:r>
          </a:p>
          <a:p>
            <a:pPr lvl="1">
              <a:spcBef>
                <a:spcPts val="225"/>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Some text with the default alignment -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a:t>
            </a:r>
            <a:endParaRPr lang="en-US" altLang="en-US" sz="1800" dirty="0">
              <a:latin typeface="Calibri" panose="020F0502020204030204" pitchFamily="34" charset="0"/>
              <a:ea typeface="ＭＳ Ｐゴシック" panose="020B0600070205080204" pitchFamily="34" charset="-128"/>
              <a:cs typeface="Calibri"/>
            </a:endParaRPr>
          </a:p>
          <a:p>
            <a:pPr lvl="1" indent="-273050" eaLnBrk="1" hangingPunct="1">
              <a:spcBef>
                <a:spcPts val="363"/>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148484" name="Rectangle 3">
            <a:extLst>
              <a:ext uri="{FF2B5EF4-FFF2-40B4-BE49-F238E27FC236}">
                <a16:creationId xmlns:a16="http://schemas.microsoft.com/office/drawing/2014/main" id="{4A160505-DB6A-AC82-C6EE-1E623DBADD2D}"/>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45060" name="Picture 4">
            <a:extLst>
              <a:ext uri="{FF2B5EF4-FFF2-40B4-BE49-F238E27FC236}">
                <a16:creationId xmlns:a16="http://schemas.microsoft.com/office/drawing/2014/main" id="{FDF875D7-6C81-4508-B011-17B2D66C9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847" y="3631166"/>
            <a:ext cx="3070225" cy="1627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6645CBEE-F143-A835-152C-7E301B6AFFF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Text alignment</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45060"/>
                                        </p:tgtEl>
                                        <p:attrNameLst>
                                          <p:attrName>style.visibility</p:attrName>
                                        </p:attrNameLst>
                                      </p:cBhvr>
                                      <p:to>
                                        <p:strVal val="visible"/>
                                      </p:to>
                                    </p:set>
                                    <p:anim calcmode="lin" valueType="num">
                                      <p:cBhvr additive="repl">
                                        <p:cTn id="7" dur="500" fill="hold"/>
                                        <p:tgtEl>
                                          <p:spTgt spid="45060"/>
                                        </p:tgtEl>
                                        <p:attrNameLst>
                                          <p:attrName>ppt_x</p:attrName>
                                        </p:attrNameLst>
                                      </p:cBhvr>
                                      <p:tavLst>
                                        <p:tav tm="100000">
                                          <p:val>
                                            <p:strVal val="0-#ppt_w/2"/>
                                          </p:val>
                                        </p:tav>
                                        <p:tav>
                                          <p:val>
                                            <p:strVal val="#ppt_x"/>
                                          </p:val>
                                        </p:tav>
                                      </p:tavLst>
                                    </p:anim>
                                    <p:anim calcmode="lin" valueType="num">
                                      <p:cBhvr additive="repl">
                                        <p:cTn id="8" dur="500" fill="hold"/>
                                        <p:tgtEl>
                                          <p:spTgt spid="45060"/>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xit" presetSubtype="2" fill="hold" nodeType="clickEffect">
                                  <p:stCondLst>
                                    <p:cond delay="0"/>
                                  </p:stCondLst>
                                  <p:childTnLst>
                                    <p:anim calcmode="lin" valueType="num">
                                      <p:cBhvr additive="repl">
                                        <p:cTn id="12" dur="5000"/>
                                        <p:tgtEl>
                                          <p:spTgt spid="45060"/>
                                        </p:tgtEl>
                                        <p:attrNameLst>
                                          <p:attrName>ppt_x</p:attrName>
                                        </p:attrNameLst>
                                      </p:cBhvr>
                                      <p:tavLst>
                                        <p:tav tm="100000">
                                          <p:val>
                                            <p:strVal val="#ppt_x"/>
                                          </p:val>
                                        </p:tav>
                                        <p:tav>
                                          <p:val>
                                            <p:strVal val="1+#ppt_w/2"/>
                                          </p:val>
                                        </p:tav>
                                      </p:tavLst>
                                    </p:anim>
                                    <p:anim calcmode="lin" valueType="num">
                                      <p:cBhvr additive="repl">
                                        <p:cTn id="13" dur="5000"/>
                                        <p:tgtEl>
                                          <p:spTgt spid="45060"/>
                                        </p:tgtEl>
                                        <p:attrNameLst>
                                          <p:attrName>ppt_y</p:attrName>
                                        </p:attrNameLst>
                                      </p:cBhvr>
                                      <p:tavLst>
                                        <p:tav tm="100000">
                                          <p:val>
                                            <p:strVal val="#ppt_y"/>
                                          </p:val>
                                        </p:tav>
                                        <p:tav>
                                          <p:val>
                                            <p:strVal val="#ppt_y"/>
                                          </p:val>
                                        </p:tav>
                                      </p:tavLst>
                                    </p:anim>
                                    <p:set>
                                      <p:cBhvr additive="repl">
                                        <p:cTn id="14" dur="1" fill="hold">
                                          <p:stCondLst>
                                            <p:cond delay="4999"/>
                                          </p:stCondLst>
                                        </p:cTn>
                                        <p:tgtEl>
                                          <p:spTgt spid="450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6E818950-D7BB-E210-8449-7C980B7A2F30}"/>
              </a:ext>
            </a:extLst>
          </p:cNvPr>
          <p:cNvSpPr txBox="1">
            <a:spLocks noChangeArrowheads="1"/>
          </p:cNvSpPr>
          <p:nvPr/>
        </p:nvSpPr>
        <p:spPr bwMode="auto">
          <a:xfrm>
            <a:off x="417134" y="1443357"/>
            <a:ext cx="9348461" cy="314483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The </a:t>
            </a:r>
            <a:r>
              <a:rPr lang="en-US" altLang="en-US" sz="1800" dirty="0">
                <a:solidFill>
                  <a:srgbClr val="C00000"/>
                </a:solidFill>
                <a:latin typeface="Courier New"/>
                <a:ea typeface="ヒラギノ明朝 ProN W3"/>
                <a:cs typeface="Courier New"/>
              </a:rPr>
              <a:t>list-style-type</a:t>
            </a:r>
            <a:r>
              <a:rPr lang="en-US" altLang="en-US" sz="1800" dirty="0">
                <a:latin typeface="Calibri"/>
                <a:ea typeface="ヒラギノ明朝 ProN W3"/>
                <a:cs typeface="Courier New"/>
              </a:rPr>
              <a:t> property sets the marker type used for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elements.</a:t>
            </a:r>
            <a:endParaRPr lang="en-US" altLang="en-US" sz="1500" dirty="0">
              <a:latin typeface="Courier New"/>
              <a:ea typeface="ヒラギノ明朝 ProN W3"/>
              <a:cs typeface="Courier New"/>
            </a:endParaRP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When set on the </a:t>
            </a:r>
            <a:r>
              <a:rPr lang="en-US" altLang="en-US" sz="1800" dirty="0">
                <a:latin typeface="Courier New"/>
                <a:ea typeface="ヒラギノ明朝 ProN W3"/>
                <a:cs typeface="Courier New"/>
              </a:rPr>
              <a:t>&lt;</a:t>
            </a:r>
            <a:r>
              <a:rPr lang="en-US" altLang="en-US" sz="1800" dirty="0" err="1">
                <a:latin typeface="Courier New"/>
                <a:ea typeface="ヒラギノ明朝 ProN W3"/>
                <a:cs typeface="Courier New"/>
              </a:rPr>
              <a:t>ul</a:t>
            </a:r>
            <a:r>
              <a:rPr lang="en-US" altLang="en-US" sz="1800" dirty="0">
                <a:latin typeface="Courier New"/>
                <a:ea typeface="ヒラギノ明朝 ProN W3"/>
                <a:cs typeface="Courier New"/>
              </a:rPr>
              <a:t>&gt;</a:t>
            </a:r>
            <a:r>
              <a:rPr lang="en-US" altLang="en-US" sz="1800" dirty="0">
                <a:latin typeface="Calibri"/>
                <a:ea typeface="ヒラギノ明朝 ProN W3"/>
                <a:cs typeface="Courier New"/>
              </a:rPr>
              <a:t>/</a:t>
            </a:r>
            <a:r>
              <a:rPr lang="en-US" altLang="en-US" sz="1800" dirty="0">
                <a:latin typeface="Courier New"/>
                <a:ea typeface="ヒラギノ明朝 ProN W3"/>
                <a:cs typeface="Courier New"/>
              </a:rPr>
              <a:t>&lt;</a:t>
            </a:r>
            <a:r>
              <a:rPr lang="en-US" altLang="en-US" sz="1800" dirty="0" err="1">
                <a:latin typeface="Courier New"/>
                <a:ea typeface="ヒラギノ明朝 ProN W3"/>
                <a:cs typeface="Courier New"/>
              </a:rPr>
              <a:t>ol</a:t>
            </a:r>
            <a:r>
              <a:rPr lang="en-US" altLang="en-US" sz="1800" dirty="0">
                <a:latin typeface="Courier New"/>
                <a:ea typeface="ヒラギノ明朝 ProN W3"/>
                <a:cs typeface="Courier New"/>
              </a:rPr>
              <a:t>&gt;</a:t>
            </a:r>
            <a:r>
              <a:rPr lang="en-US" altLang="en-US" sz="1800" dirty="0">
                <a:latin typeface="Calibri"/>
                <a:ea typeface="ヒラギノ明朝 ProN W3"/>
                <a:cs typeface="Courier New"/>
              </a:rPr>
              <a:t> element, the style applies to all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elements in the list.</a:t>
            </a: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When set on the individual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 it applies only to that element.</a:t>
            </a: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Possible values:</a:t>
            </a:r>
            <a:endParaRPr lang="en-US" altLang="en-US" sz="1800">
              <a:latin typeface="Calibri"/>
              <a:ea typeface="ヒラギノ明朝 ProN W3"/>
              <a:cs typeface="Courier New"/>
            </a:endParaRPr>
          </a:p>
          <a:p>
            <a:pPr lvl="1">
              <a:lnSpc>
                <a:spcPct val="80000"/>
              </a:lnSpc>
              <a:buClr>
                <a:srgbClr val="000000"/>
              </a:buClr>
              <a:buSzPct val="100000"/>
              <a:buFont typeface="Arial" panose="02070309020205020404" pitchFamily="49" charset="0"/>
              <a:buChar char="–"/>
              <a:defRPr/>
            </a:pPr>
            <a:r>
              <a:rPr lang="en-US" altLang="en-US" sz="1800" dirty="0">
                <a:latin typeface="Calibri"/>
                <a:ea typeface="ヒラギノ明朝 ProN W3"/>
                <a:cs typeface="Courier New"/>
              </a:rPr>
              <a:t>Unordered list: </a:t>
            </a:r>
            <a:r>
              <a:rPr lang="en-US" sz="1800" dirty="0">
                <a:latin typeface="Courier New"/>
                <a:ea typeface="ヒラギノ明朝 ProN W3"/>
                <a:cs typeface="Times New Roman"/>
              </a:rPr>
              <a:t>disc</a:t>
            </a:r>
            <a:r>
              <a:rPr lang="en-US" sz="1800" dirty="0">
                <a:latin typeface="Calibri"/>
                <a:ea typeface="ヒラギノ明朝 ProN W3"/>
                <a:cs typeface="Times New Roman"/>
              </a:rPr>
              <a:t>, </a:t>
            </a:r>
            <a:r>
              <a:rPr lang="en-US" sz="1800" dirty="0">
                <a:latin typeface="Courier New"/>
                <a:ea typeface="ヒラギノ明朝 ProN W3"/>
                <a:cs typeface="Times New Roman"/>
              </a:rPr>
              <a:t>square</a:t>
            </a:r>
            <a:r>
              <a:rPr lang="en-US" sz="1800" dirty="0">
                <a:latin typeface="Calibri"/>
                <a:ea typeface="ヒラギノ明朝 ProN W3"/>
                <a:cs typeface="Times New Roman"/>
              </a:rPr>
              <a:t>, </a:t>
            </a:r>
            <a:r>
              <a:rPr lang="en-US" sz="1800" dirty="0">
                <a:latin typeface="Courier New"/>
                <a:ea typeface="ヒラギノ明朝 ProN W3"/>
                <a:cs typeface="Times New Roman"/>
              </a:rPr>
              <a:t>circle</a:t>
            </a:r>
            <a:r>
              <a:rPr lang="en-US" sz="1800" dirty="0">
                <a:latin typeface="Calibri"/>
                <a:ea typeface="ヒラギノ明朝 ProN W3"/>
                <a:cs typeface="Times New Roman"/>
              </a:rPr>
              <a:t>, </a:t>
            </a:r>
            <a:r>
              <a:rPr lang="en-US" sz="1800" dirty="0">
                <a:latin typeface="Courier New"/>
                <a:ea typeface="ヒラギノ明朝 ProN W3"/>
                <a:cs typeface="Times New Roman"/>
              </a:rPr>
              <a:t>none</a:t>
            </a:r>
            <a:r>
              <a:rPr lang="en-US" sz="1800" dirty="0">
                <a:latin typeface="Calibri"/>
                <a:ea typeface="ヒラギノ明朝 ProN W3"/>
                <a:cs typeface="Times New Roman"/>
              </a:rPr>
              <a:t> etc.</a:t>
            </a:r>
            <a:endParaRPr lang="en-US" altLang="en-US" sz="1800" dirty="0">
              <a:latin typeface="Calibri"/>
              <a:ea typeface="ヒラギノ明朝 ProN W3"/>
              <a:cs typeface="Courier New"/>
            </a:endParaRPr>
          </a:p>
          <a:p>
            <a:pPr lvl="1">
              <a:lnSpc>
                <a:spcPct val="80000"/>
              </a:lnSpc>
              <a:buClr>
                <a:srgbClr val="000000"/>
              </a:buClr>
              <a:buSzPct val="100000"/>
              <a:buFont typeface="Arial" panose="02070309020205020404" pitchFamily="49" charset="0"/>
              <a:buChar char="–"/>
              <a:defRPr/>
            </a:pPr>
            <a:r>
              <a:rPr lang="en-US" sz="1800" dirty="0">
                <a:latin typeface="Calibri"/>
                <a:ea typeface="ヒラギノ明朝 ProN W3"/>
                <a:cs typeface="Times New Roman"/>
              </a:rPr>
              <a:t>Ordered list: </a:t>
            </a:r>
            <a:r>
              <a:rPr lang="en-US" sz="1800" dirty="0">
                <a:latin typeface="Courier New"/>
                <a:ea typeface="ヒラギノ明朝 ProN W3"/>
                <a:cs typeface="Times New Roman"/>
              </a:rPr>
              <a:t>decimal</a:t>
            </a:r>
            <a:r>
              <a:rPr lang="en-US" sz="1800" dirty="0">
                <a:latin typeface="Calibri"/>
                <a:ea typeface="ヒラギノ明朝 ProN W3"/>
                <a:cs typeface="Times New Roman"/>
              </a:rPr>
              <a:t>, </a:t>
            </a:r>
            <a:r>
              <a:rPr lang="en-US" sz="1800" dirty="0">
                <a:latin typeface="Courier New"/>
                <a:ea typeface="ヒラギノ明朝 ProN W3"/>
                <a:cs typeface="Times New Roman"/>
              </a:rPr>
              <a:t>upper-alpha</a:t>
            </a:r>
            <a:r>
              <a:rPr lang="en-US" sz="1800" dirty="0">
                <a:latin typeface="Calibri"/>
                <a:ea typeface="ヒラギノ明朝 ProN W3"/>
                <a:cs typeface="Times New Roman"/>
              </a:rPr>
              <a:t>, </a:t>
            </a:r>
            <a:r>
              <a:rPr lang="en-US" sz="1800" dirty="0">
                <a:latin typeface="Courier New"/>
                <a:ea typeface="ヒラギノ明朝 ProN W3"/>
                <a:cs typeface="Times New Roman"/>
              </a:rPr>
              <a:t>upper-roman</a:t>
            </a:r>
            <a:r>
              <a:rPr lang="en-US" sz="1800" dirty="0">
                <a:latin typeface="Calibri"/>
                <a:ea typeface="ヒラギノ明朝 ProN W3"/>
                <a:cs typeface="Times New Roman"/>
              </a:rPr>
              <a:t>, etc.</a:t>
            </a:r>
          </a:p>
          <a:p>
            <a:pPr>
              <a:lnSpc>
                <a:spcPct val="80000"/>
              </a:lnSpc>
              <a:buClr>
                <a:srgbClr val="000000"/>
              </a:buClr>
              <a:buSzPct val="100000"/>
              <a:buFont typeface="Courier New" panose="02070309020205020404" pitchFamily="49" charset="0"/>
              <a:buChar char="•"/>
              <a:defRPr/>
            </a:pPr>
            <a:endParaRPr lang="en-US" altLang="en-US" sz="1500">
              <a:latin typeface="Courier New" panose="02070309020205020404" pitchFamily="49" charset="0"/>
              <a:cs typeface="Courier New" panose="02070309020205020404" pitchFamily="49" charset="0"/>
            </a:endParaRPr>
          </a:p>
        </p:txBody>
      </p:sp>
      <p:sp>
        <p:nvSpPr>
          <p:cNvPr id="144388" name="Rectangle 3">
            <a:extLst>
              <a:ext uri="{FF2B5EF4-FFF2-40B4-BE49-F238E27FC236}">
                <a16:creationId xmlns:a16="http://schemas.microsoft.com/office/drawing/2014/main" id="{C7F53F2A-031B-D809-63A1-2D88256BD542}"/>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300F1BF7-0E4C-8400-D83C-1014F492857C}"/>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List properties</a:t>
            </a:r>
            <a:endParaRPr lang="en-US"/>
          </a:p>
        </p:txBody>
      </p:sp>
      <p:pic>
        <p:nvPicPr>
          <p:cNvPr id="2" name="Picture 1" descr="A screenshot of a computer code&#10;&#10;Description automatically generated">
            <a:extLst>
              <a:ext uri="{FF2B5EF4-FFF2-40B4-BE49-F238E27FC236}">
                <a16:creationId xmlns:a16="http://schemas.microsoft.com/office/drawing/2014/main" id="{5C1FC157-FD71-54CC-8AE1-3D853AD06EFD}"/>
              </a:ext>
            </a:extLst>
          </p:cNvPr>
          <p:cNvPicPr>
            <a:picLocks noChangeAspect="1"/>
          </p:cNvPicPr>
          <p:nvPr/>
        </p:nvPicPr>
        <p:blipFill>
          <a:blip r:embed="rId3"/>
          <a:stretch>
            <a:fillRect/>
          </a:stretch>
        </p:blipFill>
        <p:spPr>
          <a:xfrm>
            <a:off x="1581612" y="3683757"/>
            <a:ext cx="6043089" cy="2861431"/>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1AFD67F8-DF44-8CE9-6730-A0962AEB55FD}"/>
              </a:ext>
            </a:extLst>
          </p:cNvPr>
          <p:cNvSpPr txBox="1">
            <a:spLocks noChangeArrowheads="1"/>
          </p:cNvSpPr>
          <p:nvPr/>
        </p:nvSpPr>
        <p:spPr bwMode="auto">
          <a:xfrm>
            <a:off x="357903" y="1167646"/>
            <a:ext cx="8822694" cy="3465665"/>
          </a:xfrm>
          <a:prstGeom prst="rect">
            <a:avLst/>
          </a:prstGeom>
          <a:noFill/>
          <a:ln>
            <a:noFill/>
          </a:ln>
          <a:effectLst/>
        </p:spPr>
        <p:txBody>
          <a:bodyPr lIns="91440" tIns="45720" rIns="91440" bIns="45720" anchor="t"/>
          <a:lstStyle>
            <a:lvl1pPr marL="401638" indent="-331788">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401320" indent="-331470" eaLnBrk="1" hangingPunct="1">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a:p>
            <a:pPr marL="396875" indent="-336550">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alibri"/>
                <a:ea typeface="ヒラギノ明朝 ProN W3"/>
                <a:cs typeface="Courier New"/>
              </a:rPr>
              <a:t>color</a:t>
            </a:r>
            <a:r>
              <a:rPr lang="en-US" altLang="en-US" sz="1800" dirty="0">
                <a:latin typeface="Calibri"/>
                <a:ea typeface="ＭＳ Ｐゴシック"/>
                <a:cs typeface="Calibri"/>
              </a:rPr>
              <a:t> property specifies the foreground </a:t>
            </a:r>
            <a:r>
              <a:rPr lang="en-GB" altLang="en-US" sz="1800" dirty="0">
                <a:latin typeface="Calibri"/>
                <a:ea typeface="ＭＳ Ｐゴシック"/>
                <a:cs typeface="Calibri"/>
              </a:rPr>
              <a:t>colour</a:t>
            </a:r>
            <a:r>
              <a:rPr lang="en-US" altLang="en-US" sz="1800" dirty="0">
                <a:latin typeface="Calibri"/>
                <a:ea typeface="ＭＳ Ｐゴシック"/>
                <a:cs typeface="Calibri"/>
              </a:rPr>
              <a:t> of element</a:t>
            </a:r>
            <a:endParaRPr lang="en-US" altLang="en-US" sz="1800">
              <a:latin typeface="Calibri"/>
              <a:ea typeface="ＭＳ Ｐゴシック"/>
              <a:cs typeface="Calibri"/>
            </a:endParaRPr>
          </a:p>
          <a:p>
            <a:pPr marL="396875" indent="-336550">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marL="401320" indent="-331470">
              <a:lnSpc>
                <a:spcPct val="110000"/>
              </a:lnSpc>
              <a:spcBef>
                <a:spcPts val="225"/>
              </a:spcBef>
              <a:buClr>
                <a:srgbClr val="000000"/>
              </a:buClr>
              <a:buSzPct val="100000"/>
              <a:buFont typeface="Arial,Sans-Serif" panose="020B0604020202020204" pitchFamily="34" charset="0"/>
              <a:buChar char="•"/>
              <a:defRPr/>
            </a:pPr>
            <a:r>
              <a:rPr lang="en-AU" sz="1800" dirty="0">
                <a:latin typeface="Calibri"/>
                <a:ea typeface="ＭＳ Ｐゴシック"/>
                <a:cs typeface="Times New Roman"/>
              </a:rPr>
              <a:t>There are three colour collections:</a:t>
            </a:r>
            <a:endParaRPr lang="en-US" sz="180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There is a set of 16 colours that are guaranteed to be displayable by all graphical browsers on all colour monitors:</a:t>
            </a:r>
            <a:endParaRPr lang="en-US"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 There is a much larger set of 140 named colours supported by all major browsers: </a:t>
            </a:r>
            <a:br>
              <a:rPr lang="en-AU" sz="1800" dirty="0">
                <a:latin typeface="Calibri"/>
                <a:ea typeface="ＭＳ Ｐゴシック"/>
                <a:cs typeface="Times New Roman"/>
              </a:rPr>
            </a:br>
            <a:r>
              <a:rPr lang="en-AU" sz="1800" dirty="0">
                <a:latin typeface="Calibri"/>
                <a:ea typeface="ＭＳ Ｐゴシック"/>
                <a:cs typeface="Times New Roman"/>
              </a:rPr>
              <a:t>                        </a:t>
            </a:r>
            <a:r>
              <a:rPr lang="en-AU" sz="1800" dirty="0">
                <a:latin typeface="Times New Roman"/>
                <a:ea typeface="ＭＳ Ｐゴシック"/>
                <a:cs typeface="Times New Roman"/>
                <a:hlinkClick r:id="rId3"/>
              </a:rPr>
              <a:t>https://www.w3schools.com/cssref/css_colors.php</a:t>
            </a:r>
            <a:endParaRPr lang="en-US" sz="1800" dirty="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Any one of 16 million different colours</a:t>
            </a:r>
            <a:endParaRPr lang="en-US" sz="1800">
              <a:latin typeface="Calibri"/>
              <a:ea typeface="ＭＳ Ｐゴシック"/>
              <a:cs typeface="Times New Roman"/>
            </a:endParaRPr>
          </a:p>
          <a:p>
            <a:pPr marL="985520" lvl="2" indent="-248920">
              <a:lnSpc>
                <a:spcPct val="110000"/>
              </a:lnSpc>
              <a:spcBef>
                <a:spcPts val="225"/>
              </a:spcBef>
              <a:buFont typeface="Arial,Sans-Serif" panose="020B0604020202020204" pitchFamily="34" charset="0"/>
              <a:buChar char="•"/>
              <a:defRPr/>
            </a:pPr>
            <a:r>
              <a:rPr lang="en-AU" sz="1800" dirty="0">
                <a:latin typeface="Calibri"/>
                <a:ea typeface="ＭＳ Ｐゴシック"/>
                <a:cs typeface="Times New Roman"/>
              </a:rPr>
              <a:t>#000000, #000001, #000002, . . . , #FFFFFE, #FFFFFF</a:t>
            </a:r>
            <a:endParaRPr lang="en-US" sz="1800">
              <a:latin typeface="Calibri"/>
              <a:ea typeface="ＭＳ Ｐゴシック"/>
              <a:cs typeface="Times New Roman"/>
            </a:endParaRPr>
          </a:p>
          <a:p>
            <a:pPr marL="396875" indent="-336550">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marL="403225" indent="-330200">
              <a:spcBef>
                <a:spcPts val="300"/>
              </a:spcBef>
              <a:buSzPct val="100000"/>
              <a:defRPr/>
            </a:pPr>
            <a:endParaRPr lang="en-US" altLang="en-US" sz="1800" dirty="0">
              <a:solidFill>
                <a:srgbClr val="804000"/>
              </a:solidFill>
              <a:latin typeface="Calibri"/>
              <a:ea typeface="ヒラギノ明朝 ProN W3"/>
              <a:cs typeface="Courier New" panose="02070309020205020404" pitchFamily="49" charset="0"/>
            </a:endParaRPr>
          </a:p>
          <a:p>
            <a:pPr marL="401320" indent="-331470">
              <a:spcBef>
                <a:spcPts val="300"/>
              </a:spcBef>
              <a:buSzPct val="100000"/>
              <a:defRPr/>
            </a:pPr>
            <a:endParaRPr lang="en-US" altLang="en-US" sz="1800" dirty="0">
              <a:latin typeface="Calibri"/>
              <a:ea typeface="ＭＳ Ｐゴシック" panose="020B0600070205080204" pitchFamily="34" charset="-128"/>
              <a:cs typeface="Courier New" panose="02070309020205020404" pitchFamily="49" charset="0"/>
            </a:endParaRPr>
          </a:p>
          <a:p>
            <a:pPr marL="401320" indent="-331470">
              <a:lnSpc>
                <a:spcPct val="50000"/>
              </a:lnSpc>
              <a:spcBef>
                <a:spcPts val="300"/>
              </a:spcBef>
              <a:buSzPct val="100000"/>
              <a:defRPr/>
            </a:pPr>
            <a:endParaRPr lang="en-US" altLang="en-US" sz="1800" dirty="0">
              <a:latin typeface="Calibri"/>
              <a:ea typeface="ＭＳ Ｐゴシック" panose="020B0600070205080204" pitchFamily="34" charset="-128"/>
              <a:cs typeface="Courier New" panose="02070309020205020404" pitchFamily="49" charset="0"/>
            </a:endParaRPr>
          </a:p>
        </p:txBody>
      </p:sp>
      <p:pic>
        <p:nvPicPr>
          <p:cNvPr id="146437" name="Picture 4">
            <a:extLst>
              <a:ext uri="{FF2B5EF4-FFF2-40B4-BE49-F238E27FC236}">
                <a16:creationId xmlns:a16="http://schemas.microsoft.com/office/drawing/2014/main" id="{70EA8133-D3E5-8181-33ED-1C8744187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013" y="3037849"/>
            <a:ext cx="4721076" cy="2115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B99793B2-D08D-6E56-C475-B1A9FDED5286}"/>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Colours</a:t>
            </a:r>
            <a:endParaRPr lang="en-US" err="1"/>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layout</a:t>
            </a:r>
            <a:endParaRPr lang="en-US">
              <a:solidFill>
                <a:schemeClr val="tx1"/>
              </a:solidFill>
            </a:endParaRPr>
          </a:p>
        </p:txBody>
      </p:sp>
    </p:spTree>
    <p:extLst>
      <p:ext uri="{BB962C8B-B14F-4D97-AF65-F5344CB8AC3E}">
        <p14:creationId xmlns:p14="http://schemas.microsoft.com/office/powerpoint/2010/main" val="162152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1" name="Text Box 2">
            <a:extLst>
              <a:ext uri="{FF2B5EF4-FFF2-40B4-BE49-F238E27FC236}">
                <a16:creationId xmlns:a16="http://schemas.microsoft.com/office/drawing/2014/main" id="{D6DE1883-3B16-F76A-951E-8C081218F2DD}"/>
              </a:ext>
            </a:extLst>
          </p:cNvPr>
          <p:cNvSpPr txBox="1">
            <a:spLocks noChangeArrowheads="1"/>
          </p:cNvSpPr>
          <p:nvPr/>
        </p:nvSpPr>
        <p:spPr bwMode="auto">
          <a:xfrm>
            <a:off x="495300" y="1503750"/>
            <a:ext cx="89154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550863" indent="-550863">
              <a:spcBef>
                <a:spcPts val="45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950913" indent="-476250">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buFont typeface="Arial" panose="02020603050405020304" pitchFamily="18" charset="0"/>
              <a:buChar char="•"/>
            </a:pPr>
            <a:r>
              <a:rPr lang="en-US" altLang="en-US" sz="1800" dirty="0">
                <a:latin typeface="Calibri"/>
                <a:ea typeface="ＭＳ Ｐゴシック"/>
                <a:cs typeface="Calibri"/>
              </a:rPr>
              <a:t>Every element is essentially laid out as four boxes which is known as the </a:t>
            </a:r>
            <a:r>
              <a:rPr lang="en-US" altLang="en-US" sz="1800" dirty="0">
                <a:solidFill>
                  <a:srgbClr val="C00000"/>
                </a:solidFill>
                <a:latin typeface="Calibri"/>
                <a:ea typeface="ＭＳ Ｐゴシック"/>
                <a:cs typeface="Calibri"/>
              </a:rPr>
              <a:t>box model.</a:t>
            </a:r>
            <a:r>
              <a:rPr lang="en-US" altLang="en-US" sz="1800" dirty="0">
                <a:latin typeface="Calibri"/>
                <a:ea typeface="ＭＳ Ｐゴシック"/>
                <a:cs typeface="Calibri"/>
              </a:rPr>
              <a:t> </a:t>
            </a: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altLang="en-US" sz="1800" dirty="0">
              <a:solidFill>
                <a:schemeClr val="tx1"/>
              </a:solidFill>
              <a:latin typeface="Calibri"/>
              <a:ea typeface="ＭＳ Ｐゴシック"/>
              <a:cs typeface="Calibri"/>
            </a:endParaRPr>
          </a:p>
          <a:p>
            <a:pPr marL="285750" indent="-285750">
              <a:buFont typeface="Arial" panose="02020603050405020304" pitchFamily="18" charset="0"/>
              <a:buChar char="•"/>
            </a:pPr>
            <a:r>
              <a:rPr lang="en-US" altLang="en-US" sz="1800" dirty="0">
                <a:solidFill>
                  <a:schemeClr val="tx1"/>
                </a:solidFill>
                <a:latin typeface="Calibri"/>
                <a:ea typeface="ＭＳ Ｐゴシック"/>
                <a:cs typeface="Calibri"/>
              </a:rPr>
              <a:t>It is used to control the spacing and borders around an element on the page.</a:t>
            </a: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0" indent="0"/>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r>
              <a:rPr lang="en-US" sz="1800" dirty="0">
                <a:solidFill>
                  <a:schemeClr val="tx1"/>
                </a:solidFill>
                <a:latin typeface="Arial"/>
                <a:ea typeface="ＭＳ Ｐゴシック"/>
                <a:cs typeface="Arial"/>
              </a:rPr>
              <a:t>The </a:t>
            </a:r>
            <a:r>
              <a:rPr lang="en-US" sz="1800" dirty="0">
                <a:solidFill>
                  <a:srgbClr val="C00000"/>
                </a:solidFill>
                <a:latin typeface="Arial"/>
                <a:ea typeface="ＭＳ Ｐゴシック"/>
                <a:cs typeface="Arial"/>
              </a:rPr>
              <a:t>content</a:t>
            </a:r>
            <a:r>
              <a:rPr lang="en-US" sz="1800" dirty="0">
                <a:solidFill>
                  <a:schemeClr val="tx1"/>
                </a:solidFill>
                <a:latin typeface="Arial"/>
                <a:ea typeface="ＭＳ Ｐゴシック"/>
                <a:cs typeface="Arial"/>
              </a:rPr>
              <a:t> is where the actual element is rendered.</a:t>
            </a:r>
            <a:endParaRPr lang="en-US" sz="1800" dirty="0">
              <a:solidFill>
                <a:schemeClr val="tx1"/>
              </a:solidFill>
              <a:ea typeface="ＭＳ Ｐゴシック"/>
              <a:cs typeface="Arial" panose="020B0604020202020204" pitchFamily="34" charset="0"/>
            </a:endParaRPr>
          </a:p>
        </p:txBody>
      </p:sp>
      <p:sp>
        <p:nvSpPr>
          <p:cNvPr id="3" name="Google Shape;350;p3">
            <a:extLst>
              <a:ext uri="{FF2B5EF4-FFF2-40B4-BE49-F238E27FC236}">
                <a16:creationId xmlns:a16="http://schemas.microsoft.com/office/drawing/2014/main" id="{1F44D059-F2D2-ADF0-2A8B-79F8CA0BCC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a:t>
            </a:r>
            <a:endParaRPr lang="en-US" dirty="0"/>
          </a:p>
        </p:txBody>
      </p:sp>
      <p:pic>
        <p:nvPicPr>
          <p:cNvPr id="5" name="Picture 4" descr="A green rectangles with white text&#10;&#10;Description automatically generated">
            <a:extLst>
              <a:ext uri="{FF2B5EF4-FFF2-40B4-BE49-F238E27FC236}">
                <a16:creationId xmlns:a16="http://schemas.microsoft.com/office/drawing/2014/main" id="{2564D339-694F-CBD9-FB90-9AF3DF2AF7EF}"/>
              </a:ext>
            </a:extLst>
          </p:cNvPr>
          <p:cNvPicPr>
            <a:picLocks noChangeAspect="1"/>
          </p:cNvPicPr>
          <p:nvPr/>
        </p:nvPicPr>
        <p:blipFill rotWithShape="1">
          <a:blip r:embed="rId3"/>
          <a:srcRect r="1609"/>
          <a:stretch/>
        </p:blipFill>
        <p:spPr>
          <a:xfrm>
            <a:off x="2985412" y="2620107"/>
            <a:ext cx="3787457" cy="3064289"/>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1" name="Text Box 2">
            <a:extLst>
              <a:ext uri="{FF2B5EF4-FFF2-40B4-BE49-F238E27FC236}">
                <a16:creationId xmlns:a16="http://schemas.microsoft.com/office/drawing/2014/main" id="{D6DE1883-3B16-F76A-951E-8C081218F2DD}"/>
              </a:ext>
            </a:extLst>
          </p:cNvPr>
          <p:cNvSpPr txBox="1">
            <a:spLocks noChangeArrowheads="1"/>
          </p:cNvSpPr>
          <p:nvPr/>
        </p:nvSpPr>
        <p:spPr bwMode="auto">
          <a:xfrm>
            <a:off x="584683" y="1523373"/>
            <a:ext cx="896701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550863" indent="-550863">
              <a:spcBef>
                <a:spcPts val="45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950913" indent="-476250">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buFont typeface="Arial" panose="02020603050405020304" pitchFamily="18" charset="0"/>
              <a:buChar char="•"/>
            </a:pPr>
            <a:r>
              <a:rPr lang="en-US" sz="1800" dirty="0">
                <a:solidFill>
                  <a:schemeClr val="tx1"/>
                </a:solidFill>
                <a:latin typeface="Calibri"/>
                <a:ea typeface="ＭＳ Ｐゴシック"/>
                <a:cs typeface="Arial"/>
              </a:rPr>
              <a:t>The </a:t>
            </a:r>
            <a:r>
              <a:rPr lang="en-US" sz="1800" dirty="0">
                <a:solidFill>
                  <a:srgbClr val="C00000"/>
                </a:solidFill>
                <a:latin typeface="Courier New"/>
                <a:ea typeface="ＭＳ Ｐゴシック"/>
                <a:cs typeface="Arial"/>
              </a:rPr>
              <a:t>margin</a:t>
            </a:r>
            <a:r>
              <a:rPr lang="en-US" sz="1800" dirty="0">
                <a:solidFill>
                  <a:schemeClr val="tx1"/>
                </a:solidFill>
                <a:latin typeface="Calibri"/>
                <a:ea typeface="ＭＳ Ｐゴシック"/>
                <a:cs typeface="Arial"/>
              </a:rPr>
              <a:t> of an element is</a:t>
            </a:r>
            <a:r>
              <a:rPr lang="en-US" sz="1800" i="1" dirty="0">
                <a:solidFill>
                  <a:schemeClr val="tx1"/>
                </a:solidFill>
                <a:latin typeface="Calibri"/>
                <a:ea typeface="ＭＳ Ｐゴシック"/>
                <a:cs typeface="Arial"/>
              </a:rPr>
              <a:t> </a:t>
            </a:r>
            <a:r>
              <a:rPr lang="en-US" sz="1800" dirty="0">
                <a:solidFill>
                  <a:schemeClr val="tx1"/>
                </a:solidFill>
                <a:latin typeface="Calibri"/>
                <a:ea typeface="ＭＳ Ｐゴシック"/>
                <a:cs typeface="Arial"/>
              </a:rPr>
              <a:t>the space between its border and its neighboring element.</a:t>
            </a:r>
            <a:endParaRPr lang="en-US" sz="1800" dirty="0">
              <a:solidFill>
                <a:schemeClr val="tx1"/>
              </a:solidFill>
              <a:latin typeface="Calibri"/>
              <a:ea typeface="ＭＳ Ｐゴシック"/>
              <a:cs typeface="Arial" panose="020B0604020202020204" pitchFamily="34" charset="0"/>
            </a:endParaRPr>
          </a:p>
          <a:p>
            <a:pPr marL="685800" lvl="1">
              <a:buFont typeface="Arial" panose="02020603050405020304" pitchFamily="18" charset="0"/>
              <a:buChar char="•"/>
            </a:pPr>
            <a:r>
              <a:rPr lang="en-US" sz="1800" dirty="0">
                <a:solidFill>
                  <a:schemeClr val="tx1"/>
                </a:solidFill>
                <a:latin typeface="Calibri"/>
                <a:ea typeface="ＭＳ Ｐゴシック"/>
                <a:cs typeface="Arial"/>
              </a:rPr>
              <a:t>The margin is always transparent, and its size can be set with </a:t>
            </a:r>
            <a:r>
              <a:rPr lang="en-US" sz="1800" dirty="0">
                <a:solidFill>
                  <a:srgbClr val="C00000"/>
                </a:solidFill>
                <a:latin typeface="Courier New"/>
                <a:ea typeface="ＭＳ Ｐゴシック"/>
                <a:cs typeface="Arial"/>
              </a:rPr>
              <a:t>margin</a:t>
            </a:r>
            <a:r>
              <a:rPr lang="en-US" sz="1800" dirty="0">
                <a:solidFill>
                  <a:schemeClr val="tx1"/>
                </a:solidFill>
                <a:latin typeface="Calibri"/>
                <a:ea typeface="ＭＳ Ｐゴシック"/>
                <a:cs typeface="Arial"/>
              </a:rPr>
              <a:t>, </a:t>
            </a:r>
            <a:r>
              <a:rPr lang="en-US" sz="1800" dirty="0">
                <a:solidFill>
                  <a:srgbClr val="C00000"/>
                </a:solidFill>
                <a:latin typeface="Courier New"/>
                <a:ea typeface="ＭＳ Ｐゴシック"/>
                <a:cs typeface="Arial"/>
              </a:rPr>
              <a:t>margin-left</a:t>
            </a:r>
            <a:r>
              <a:rPr lang="en-US" sz="1800" dirty="0">
                <a:solidFill>
                  <a:schemeClr val="tx1"/>
                </a:solidFill>
                <a:latin typeface="Calibri"/>
                <a:ea typeface="ＭＳ Ｐゴシック"/>
                <a:cs typeface="Arial"/>
              </a:rPr>
              <a:t>, </a:t>
            </a:r>
            <a:r>
              <a:rPr lang="en-US" sz="1800" dirty="0">
                <a:solidFill>
                  <a:srgbClr val="C00000"/>
                </a:solidFill>
                <a:latin typeface="Courier New"/>
                <a:ea typeface="ＭＳ Ｐゴシック"/>
                <a:cs typeface="Arial"/>
              </a:rPr>
              <a:t>margin-top</a:t>
            </a:r>
            <a:r>
              <a:rPr lang="en-US" sz="1800" dirty="0">
                <a:solidFill>
                  <a:schemeClr val="tx1"/>
                </a:solidFill>
                <a:latin typeface="Calibri"/>
                <a:ea typeface="ＭＳ Ｐゴシック"/>
                <a:cs typeface="Arial"/>
              </a:rPr>
              <a:t>, ...</a:t>
            </a:r>
          </a:p>
          <a:p>
            <a:pPr marL="285750" indent="-285750">
              <a:buFont typeface="Arial" panose="02020603050405020304" pitchFamily="18" charset="0"/>
              <a:buChar char="•"/>
            </a:pPr>
            <a:endParaRPr lang="en-AU" sz="1800" dirty="0">
              <a:solidFill>
                <a:schemeClr val="tx1"/>
              </a:solidFill>
              <a:latin typeface="Arial"/>
              <a:ea typeface="ＭＳ Ｐゴシック"/>
              <a:cs typeface="Arial"/>
            </a:endParaRPr>
          </a:p>
          <a:p>
            <a:pPr marL="285750" indent="-285750">
              <a:buFont typeface="Arial" panose="02020603050405020304" pitchFamily="18" charset="0"/>
              <a:buChar char="•"/>
            </a:pPr>
            <a:r>
              <a:rPr lang="en-AU" sz="1800" dirty="0">
                <a:solidFill>
                  <a:schemeClr val="tx1"/>
                </a:solidFill>
                <a:latin typeface="Calibri"/>
                <a:ea typeface="ＭＳ Ｐゴシック"/>
                <a:cs typeface="Arial"/>
              </a:rPr>
              <a:t>The </a:t>
            </a:r>
            <a:r>
              <a:rPr lang="en-AU" sz="1800" dirty="0">
                <a:solidFill>
                  <a:srgbClr val="C00000"/>
                </a:solidFill>
                <a:latin typeface="Courier New"/>
                <a:ea typeface="ＭＳ Ｐゴシック"/>
                <a:cs typeface="Arial"/>
              </a:rPr>
              <a:t>border</a:t>
            </a:r>
            <a:r>
              <a:rPr lang="en-AU" sz="1800" dirty="0">
                <a:solidFill>
                  <a:schemeClr val="tx1"/>
                </a:solidFill>
                <a:latin typeface="Calibri"/>
                <a:ea typeface="ＭＳ Ｐゴシック"/>
                <a:cs typeface="Arial"/>
              </a:rPr>
              <a:t> of an element can be set using the following properties:</a:t>
            </a:r>
            <a:endParaRPr lang="en-US" sz="1800" dirty="0">
              <a:solidFill>
                <a:schemeClr val="tx1"/>
              </a:solidFill>
              <a:latin typeface="Calibri"/>
              <a:ea typeface="ＭＳ Ｐゴシック"/>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Arial"/>
              </a:rPr>
              <a:t>border-style</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none</a:t>
            </a:r>
            <a:r>
              <a:rPr lang="en-AU" sz="1800" dirty="0">
                <a:solidFill>
                  <a:schemeClr val="tx1"/>
                </a:solidFill>
                <a:latin typeface="Calibri"/>
                <a:ea typeface="ＭＳ Ｐゴシック"/>
                <a:cs typeface="Arial"/>
              </a:rPr>
              <a:t> (default), </a:t>
            </a:r>
            <a:r>
              <a:rPr lang="en-AU" sz="1800" dirty="0">
                <a:solidFill>
                  <a:schemeClr val="tx1"/>
                </a:solidFill>
                <a:latin typeface="Courier New"/>
                <a:ea typeface="ＭＳ Ｐゴシック"/>
                <a:cs typeface="Arial"/>
              </a:rPr>
              <a:t>dotted</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dashed</a:t>
            </a:r>
            <a:r>
              <a:rPr lang="en-AU" sz="1800" dirty="0">
                <a:solidFill>
                  <a:schemeClr val="tx1"/>
                </a:solidFill>
                <a:latin typeface="Calibri"/>
                <a:ea typeface="ＭＳ Ｐゴシック"/>
                <a:cs typeface="Arial"/>
              </a:rPr>
              <a:t>, etc.</a:t>
            </a:r>
            <a:endParaRPr lang="en-US" sz="1800" dirty="0">
              <a:solidFill>
                <a:schemeClr val="tx1"/>
              </a:solidFill>
              <a:latin typeface="Calibri"/>
              <a:ea typeface="ＭＳ Ｐゴシック"/>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Courier New"/>
              </a:rPr>
              <a:t>border-width</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thin</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medium </a:t>
            </a:r>
            <a:r>
              <a:rPr lang="en-AU" sz="1800" dirty="0">
                <a:solidFill>
                  <a:schemeClr val="tx1"/>
                </a:solidFill>
                <a:latin typeface="Calibri"/>
                <a:ea typeface="ＭＳ Ｐゴシック"/>
                <a:cs typeface="Arial"/>
              </a:rPr>
              <a:t>(default),   </a:t>
            </a:r>
            <a:r>
              <a:rPr lang="en-AU" sz="1800" dirty="0">
                <a:solidFill>
                  <a:schemeClr val="tx1"/>
                </a:solidFill>
                <a:latin typeface="Courier New"/>
                <a:ea typeface="ＭＳ Ｐゴシック"/>
                <a:cs typeface="Arial"/>
              </a:rPr>
              <a:t>thick</a:t>
            </a:r>
            <a:r>
              <a:rPr lang="en-AU" sz="1800" dirty="0">
                <a:solidFill>
                  <a:schemeClr val="tx1"/>
                </a:solidFill>
                <a:latin typeface="Calibri"/>
                <a:ea typeface="ＭＳ Ｐゴシック"/>
                <a:cs typeface="Arial"/>
              </a:rPr>
              <a:t>, or a length value in pixels</a:t>
            </a:r>
            <a:endParaRPr lang="en-AU" sz="1800" dirty="0">
              <a:solidFill>
                <a:schemeClr val="tx1"/>
              </a:solidFill>
              <a:latin typeface="Calibri"/>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Arial"/>
              </a:rPr>
              <a:t>border-</a:t>
            </a:r>
            <a:r>
              <a:rPr lang="en-AU" sz="1800" dirty="0" err="1">
                <a:solidFill>
                  <a:srgbClr val="C00000"/>
                </a:solidFill>
                <a:latin typeface="Courier New"/>
                <a:ea typeface="ＭＳ Ｐゴシック"/>
                <a:cs typeface="Arial"/>
              </a:rPr>
              <a:t>color</a:t>
            </a:r>
            <a:r>
              <a:rPr lang="en-AU" sz="1800" dirty="0">
                <a:solidFill>
                  <a:schemeClr val="tx1"/>
                </a:solidFill>
                <a:latin typeface="Calibri"/>
                <a:ea typeface="ＭＳ Ｐゴシック"/>
                <a:cs typeface="Arial"/>
              </a:rPr>
              <a:t>:  any colour</a:t>
            </a:r>
            <a:endParaRPr lang="en-AU" sz="1800" dirty="0">
              <a:solidFill>
                <a:schemeClr val="tx1"/>
              </a:solidFill>
              <a:latin typeface="Calibri"/>
              <a:cs typeface="Arial"/>
            </a:endParaRPr>
          </a:p>
        </p:txBody>
      </p:sp>
      <p:sp>
        <p:nvSpPr>
          <p:cNvPr id="3" name="Google Shape;350;p3">
            <a:extLst>
              <a:ext uri="{FF2B5EF4-FFF2-40B4-BE49-F238E27FC236}">
                <a16:creationId xmlns:a16="http://schemas.microsoft.com/office/drawing/2014/main" id="{1F44D059-F2D2-ADF0-2A8B-79F8CA0BCC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 – margin and border</a:t>
            </a:r>
            <a:endParaRPr lang="en-US" dirty="0">
              <a:cs typeface="Arial"/>
            </a:endParaRPr>
          </a:p>
        </p:txBody>
      </p:sp>
      <p:pic>
        <p:nvPicPr>
          <p:cNvPr id="7" name="Picture 6" descr="A white paper with black text&#10;&#10;Description automatically generated">
            <a:extLst>
              <a:ext uri="{FF2B5EF4-FFF2-40B4-BE49-F238E27FC236}">
                <a16:creationId xmlns:a16="http://schemas.microsoft.com/office/drawing/2014/main" id="{1BCB03AD-82C9-14CF-AA9E-4027554F5333}"/>
              </a:ext>
            </a:extLst>
          </p:cNvPr>
          <p:cNvPicPr>
            <a:picLocks noChangeAspect="1"/>
          </p:cNvPicPr>
          <p:nvPr/>
        </p:nvPicPr>
        <p:blipFill>
          <a:blip r:embed="rId3"/>
          <a:stretch>
            <a:fillRect/>
          </a:stretch>
        </p:blipFill>
        <p:spPr>
          <a:xfrm>
            <a:off x="1770793" y="4337854"/>
            <a:ext cx="6493892" cy="2359036"/>
          </a:xfrm>
          <a:prstGeom prst="rect">
            <a:avLst/>
          </a:prstGeom>
        </p:spPr>
      </p:pic>
    </p:spTree>
    <p:extLst>
      <p:ext uri="{BB962C8B-B14F-4D97-AF65-F5344CB8AC3E}">
        <p14:creationId xmlns:p14="http://schemas.microsoft.com/office/powerpoint/2010/main" val="329106044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0C8BB0D2-CB86-CF63-5548-7384278B0BD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 - padding and sizes</a:t>
            </a:r>
            <a:endParaRPr lang="en-US" dirty="0"/>
          </a:p>
        </p:txBody>
      </p:sp>
      <p:sp>
        <p:nvSpPr>
          <p:cNvPr id="4" name="Text Box 5">
            <a:extLst>
              <a:ext uri="{FF2B5EF4-FFF2-40B4-BE49-F238E27FC236}">
                <a16:creationId xmlns:a16="http://schemas.microsoft.com/office/drawing/2014/main" id="{B3ED0386-DF8B-4D1E-87E2-F8418433F6B9}"/>
              </a:ext>
            </a:extLst>
          </p:cNvPr>
          <p:cNvSpPr txBox="1">
            <a:spLocks noChangeArrowheads="1"/>
          </p:cNvSpPr>
          <p:nvPr/>
        </p:nvSpPr>
        <p:spPr bwMode="auto">
          <a:xfrm>
            <a:off x="409128" y="1312045"/>
            <a:ext cx="5499067" cy="553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lstStyle>
            <a:defPPr>
              <a:defRPr lang="en-GB"/>
            </a:defPPr>
            <a:lvl1pPr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1pPr>
            <a:lvl2pPr marL="742950" indent="-28575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2pPr>
            <a:lvl3pPr marL="11430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3pPr>
            <a:lvl4pPr marL="16002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4pPr>
            <a:lvl5pPr marL="20574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5pPr>
            <a:lvl6pPr marL="22860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6pPr>
            <a:lvl7pPr marL="27432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7pPr>
            <a:lvl8pPr marL="32004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8pPr>
            <a:lvl9pPr marL="36576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9pPr>
          </a:lstStyle>
          <a:p>
            <a:pPr marL="285750" indent="-285750">
              <a:spcBef>
                <a:spcPts val="450"/>
              </a:spcBef>
              <a:buFont typeface="Arial,Sans-Serif" panose="02070309020205020404" pitchFamily="49" charset="0"/>
              <a:buChar char="•"/>
            </a:pPr>
            <a:r>
              <a:rPr lang="en-US" sz="1800" dirty="0">
                <a:solidFill>
                  <a:schemeClr val="tx1"/>
                </a:solidFill>
                <a:latin typeface="Calibri"/>
                <a:ea typeface="ヒラギノ明朝 ProN W3"/>
                <a:cs typeface="Times New Roman"/>
              </a:rPr>
              <a:t>The </a:t>
            </a:r>
            <a:r>
              <a:rPr lang="en-US" sz="1800" dirty="0">
                <a:solidFill>
                  <a:srgbClr val="C00000"/>
                </a:solidFill>
                <a:latin typeface="Courier New"/>
                <a:ea typeface="ヒラギノ明朝 ProN W3"/>
                <a:cs typeface="Times New Roman"/>
              </a:rPr>
              <a:t>padding</a:t>
            </a:r>
            <a:r>
              <a:rPr lang="en-US" sz="1800" dirty="0">
                <a:solidFill>
                  <a:schemeClr val="tx1"/>
                </a:solidFill>
                <a:latin typeface="Calibri"/>
                <a:ea typeface="ヒラギノ明朝 ProN W3"/>
                <a:cs typeface="Times New Roman"/>
              </a:rPr>
              <a:t> of an element is</a:t>
            </a:r>
            <a:r>
              <a:rPr lang="en-US" sz="1800" i="1" dirty="0">
                <a:solidFill>
                  <a:schemeClr val="tx1"/>
                </a:solidFill>
                <a:latin typeface="Calibri"/>
                <a:ea typeface="ヒラギノ明朝 ProN W3"/>
                <a:cs typeface="Times New Roman"/>
              </a:rPr>
              <a:t> </a:t>
            </a:r>
            <a:r>
              <a:rPr lang="en-US" sz="1800" dirty="0">
                <a:solidFill>
                  <a:schemeClr val="tx1"/>
                </a:solidFill>
                <a:latin typeface="Calibri"/>
                <a:ea typeface="ヒラギノ明朝 ProN W3"/>
                <a:cs typeface="Times New Roman"/>
              </a:rPr>
              <a:t>the space between its border and its content.</a:t>
            </a:r>
            <a:endParaRPr lang="en-US" dirty="0">
              <a:solidFill>
                <a:schemeClr val="tx1"/>
              </a:solidFill>
            </a:endParaRPr>
          </a:p>
          <a:p>
            <a:pPr marL="1028700" lvl="1" indent="-285750">
              <a:spcBef>
                <a:spcPts val="450"/>
              </a:spcBef>
              <a:buFont typeface="Arial,Sans-Serif" panose="02070309020205020404" pitchFamily="49" charset="0"/>
              <a:buChar char="–"/>
            </a:pPr>
            <a:r>
              <a:rPr lang="en-US" sz="1800" dirty="0">
                <a:solidFill>
                  <a:schemeClr val="tx1"/>
                </a:solidFill>
                <a:latin typeface="Calibri"/>
                <a:ea typeface="ヒラギノ明朝 ProN W3"/>
                <a:cs typeface="Times New Roman"/>
              </a:rPr>
              <a:t>The margin is always transparent, and its size can be set with </a:t>
            </a:r>
            <a:r>
              <a:rPr lang="en-US" sz="1800" dirty="0">
                <a:solidFill>
                  <a:srgbClr val="C00000"/>
                </a:solidFill>
                <a:latin typeface="Courier New"/>
                <a:ea typeface="ヒラギノ明朝 ProN W3"/>
                <a:cs typeface="Times New Roman"/>
              </a:rPr>
              <a:t>padding</a:t>
            </a:r>
            <a:r>
              <a:rPr lang="en-US" sz="1800" dirty="0">
                <a:solidFill>
                  <a:schemeClr val="tx1"/>
                </a:solidFill>
                <a:latin typeface="Calibri"/>
                <a:ea typeface="ヒラギノ明朝 ProN W3"/>
                <a:cs typeface="Times New Roman"/>
              </a:rPr>
              <a:t>, </a:t>
            </a:r>
            <a:r>
              <a:rPr lang="en-US" sz="1800" dirty="0">
                <a:solidFill>
                  <a:srgbClr val="C00000"/>
                </a:solidFill>
                <a:latin typeface="Courier New"/>
                <a:ea typeface="ヒラギノ明朝 ProN W3"/>
                <a:cs typeface="Times New Roman"/>
              </a:rPr>
              <a:t>padding-left</a:t>
            </a:r>
            <a:r>
              <a:rPr lang="en-US" sz="1800" dirty="0">
                <a:solidFill>
                  <a:schemeClr val="tx1"/>
                </a:solidFill>
                <a:latin typeface="Calibri"/>
                <a:ea typeface="ヒラギノ明朝 ProN W3"/>
                <a:cs typeface="Times New Roman"/>
              </a:rPr>
              <a:t>, </a:t>
            </a:r>
            <a:r>
              <a:rPr lang="en-US" sz="1800" dirty="0">
                <a:solidFill>
                  <a:srgbClr val="C00000"/>
                </a:solidFill>
                <a:latin typeface="Courier New"/>
                <a:ea typeface="ヒラギノ明朝 ProN W3"/>
                <a:cs typeface="Times New Roman"/>
              </a:rPr>
              <a:t>padding-top</a:t>
            </a:r>
            <a:r>
              <a:rPr lang="en-US" sz="1800" dirty="0">
                <a:solidFill>
                  <a:schemeClr val="tx1"/>
                </a:solidFill>
                <a:latin typeface="Calibri"/>
                <a:ea typeface="ヒラギノ明朝 ProN W3"/>
                <a:cs typeface="Times New Roman"/>
              </a:rPr>
              <a:t>, …</a:t>
            </a:r>
            <a:endParaRPr lang="en-AU" sz="1800" dirty="0">
              <a:solidFill>
                <a:schemeClr val="tx1"/>
              </a:solidFill>
              <a:latin typeface="Calibri"/>
              <a:cs typeface="Calibri"/>
            </a:endParaRPr>
          </a:p>
          <a:p>
            <a:pPr marL="1028700" lvl="1" indent="-285750">
              <a:spcBef>
                <a:spcPts val="450"/>
              </a:spcBef>
              <a:buFont typeface="Arial,Sans-Serif" panose="02070309020205020404" pitchFamily="49" charset="0"/>
              <a:buChar char="–"/>
            </a:pPr>
            <a:endParaRPr lang="en-US"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When you set the </a:t>
            </a:r>
            <a:r>
              <a:rPr lang="en-AU" sz="1800" dirty="0">
                <a:solidFill>
                  <a:srgbClr val="C00000"/>
                </a:solidFill>
                <a:latin typeface="Courier New"/>
                <a:ea typeface="ヒラギノ明朝 ProN W3"/>
                <a:cs typeface="Times New Roman"/>
              </a:rPr>
              <a:t>width</a:t>
            </a:r>
            <a:r>
              <a:rPr lang="en-AU" sz="1800" dirty="0">
                <a:solidFill>
                  <a:schemeClr val="tx1"/>
                </a:solidFill>
                <a:latin typeface="Calibri"/>
                <a:ea typeface="ヒラギノ明朝 ProN W3"/>
                <a:cs typeface="Times New Roman"/>
              </a:rPr>
              <a:t> and </a:t>
            </a:r>
            <a:r>
              <a:rPr lang="en-AU" sz="1800" dirty="0">
                <a:solidFill>
                  <a:srgbClr val="C00000"/>
                </a:solidFill>
                <a:latin typeface="Courier New"/>
                <a:ea typeface="ヒラギノ明朝 ProN W3"/>
                <a:cs typeface="Times New Roman"/>
              </a:rPr>
              <a:t>height</a:t>
            </a:r>
            <a:r>
              <a:rPr lang="en-AU" sz="1800" dirty="0">
                <a:solidFill>
                  <a:schemeClr val="tx1"/>
                </a:solidFill>
                <a:latin typeface="Calibri"/>
                <a:ea typeface="ヒラギノ明朝 ProN W3"/>
                <a:cs typeface="Times New Roman"/>
              </a:rPr>
              <a:t> properties of an element with CSS, you (normally) just set the width and height of the content area.  </a:t>
            </a:r>
            <a:endParaRPr lang="en-AU" sz="1800">
              <a:solidFill>
                <a:schemeClr val="tx1"/>
              </a:solidFill>
              <a:latin typeface="Calibri"/>
              <a:cs typeface="Calibri"/>
            </a:endParaRPr>
          </a:p>
          <a:p>
            <a:pPr marL="285750" indent="-285750">
              <a:spcBef>
                <a:spcPts val="45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To calculate the </a:t>
            </a:r>
            <a:r>
              <a:rPr lang="en-AU" sz="1800" i="1" dirty="0">
                <a:solidFill>
                  <a:schemeClr val="tx1"/>
                </a:solidFill>
                <a:latin typeface="Calibri"/>
                <a:ea typeface="ヒラギノ明朝 ProN W3"/>
                <a:cs typeface="Times New Roman"/>
              </a:rPr>
              <a:t>total </a:t>
            </a:r>
            <a:r>
              <a:rPr lang="en-AU" sz="1800" dirty="0">
                <a:solidFill>
                  <a:schemeClr val="tx1"/>
                </a:solidFill>
                <a:latin typeface="Calibri"/>
                <a:ea typeface="ヒラギノ明朝 ProN W3"/>
                <a:cs typeface="Times New Roman"/>
              </a:rPr>
              <a:t>width and height of an element, you must also include the padding and borders. </a:t>
            </a:r>
            <a:endParaRPr lang="en-AU" sz="1800" dirty="0">
              <a:solidFill>
                <a:schemeClr val="tx1"/>
              </a:solidFill>
              <a:latin typeface="Calibri"/>
              <a:cs typeface="Calibri"/>
            </a:endParaRPr>
          </a:p>
          <a:p>
            <a:pPr marL="285750" indent="-285750">
              <a:spcBef>
                <a:spcPts val="45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The margin property also affects the total space that the box will take up on the page, but the margin is not included in the actual size of the box. The box's total width and height stops at the border.</a:t>
            </a:r>
            <a:endParaRPr lang="en-AU" sz="1800">
              <a:solidFill>
                <a:schemeClr val="tx1"/>
              </a:solidFill>
              <a:latin typeface="Calibri"/>
              <a:cs typeface="Calibri"/>
            </a:endParaRPr>
          </a:p>
          <a:p>
            <a:pPr indent="-285750">
              <a:lnSpc>
                <a:spcPct val="80000"/>
              </a:lnSpc>
              <a:spcBef>
                <a:spcPts val="30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indent="-285750">
              <a:lnSpc>
                <a:spcPct val="80000"/>
              </a:lnSpc>
              <a:spcBef>
                <a:spcPts val="30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p:txBody>
      </p:sp>
      <p:pic>
        <p:nvPicPr>
          <p:cNvPr id="5" name="Picture 4" descr="A green rectangles with white text&#10;&#10;Description automatically generated">
            <a:extLst>
              <a:ext uri="{FF2B5EF4-FFF2-40B4-BE49-F238E27FC236}">
                <a16:creationId xmlns:a16="http://schemas.microsoft.com/office/drawing/2014/main" id="{2206E4F6-97B5-A917-5866-FDAD4A2AFEEB}"/>
              </a:ext>
            </a:extLst>
          </p:cNvPr>
          <p:cNvPicPr>
            <a:picLocks noChangeAspect="1"/>
          </p:cNvPicPr>
          <p:nvPr/>
        </p:nvPicPr>
        <p:blipFill>
          <a:blip r:embed="rId3"/>
          <a:stretch>
            <a:fillRect/>
          </a:stretch>
        </p:blipFill>
        <p:spPr>
          <a:xfrm>
            <a:off x="6224563" y="1269922"/>
            <a:ext cx="3433199" cy="2729505"/>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97D9BF41-C8EA-0BDE-7CEC-5F7AA8448D2A}"/>
              </a:ext>
            </a:extLst>
          </p:cNvPr>
          <p:cNvSpPr txBox="1">
            <a:spLocks noChangeArrowheads="1"/>
          </p:cNvSpPr>
          <p:nvPr/>
        </p:nvSpPr>
        <p:spPr bwMode="auto">
          <a:xfrm>
            <a:off x="388496" y="1291990"/>
            <a:ext cx="8772525" cy="302669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4572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marL="914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90000"/>
              </a:lnSpc>
              <a:spcBef>
                <a:spcPts val="450"/>
              </a:spcBef>
              <a:buClr>
                <a:srgbClr val="000080"/>
              </a:buClr>
              <a:buSzPct val="100000"/>
              <a:buFont typeface="Arial"/>
              <a:buChar char="•"/>
              <a:defRPr/>
            </a:pPr>
            <a:r>
              <a:rPr lang="en-US" altLang="en-US" sz="1800" dirty="0">
                <a:solidFill>
                  <a:schemeClr val="tx1"/>
                </a:solidFill>
                <a:latin typeface="Calibri"/>
                <a:ea typeface="ＭＳ Ｐゴシック"/>
                <a:cs typeface="Calibri"/>
              </a:rPr>
              <a:t>By default, elements are laid out according to the </a:t>
            </a:r>
            <a:r>
              <a:rPr lang="en-US" altLang="en-US" sz="1800" dirty="0">
                <a:solidFill>
                  <a:srgbClr val="C00000"/>
                </a:solidFill>
                <a:latin typeface="Calibri"/>
                <a:ea typeface="ＭＳ Ｐゴシック"/>
                <a:cs typeface="Calibri"/>
              </a:rPr>
              <a:t>normal flow</a:t>
            </a:r>
            <a:r>
              <a:rPr lang="en-US" altLang="en-US" sz="1800" dirty="0">
                <a:latin typeface="Calibri"/>
                <a:ea typeface="ＭＳ Ｐゴシック"/>
                <a:cs typeface="Calibri"/>
              </a:rPr>
              <a:t> of the document – they appear sequentially above each other in the order they are declared.</a:t>
            </a:r>
            <a:endParaRPr lang="en-US">
              <a:cs typeface="Times New Roman" panose="02020603050405020304" pitchFamily="18" charset="0"/>
            </a:endParaRPr>
          </a:p>
          <a:p>
            <a:pPr>
              <a:lnSpc>
                <a:spcPct val="90000"/>
              </a:lnSpc>
              <a:spcBef>
                <a:spcPts val="450"/>
              </a:spcBef>
              <a:buClr>
                <a:srgbClr val="000080"/>
              </a:buClr>
              <a:buSzPct val="100000"/>
              <a:buFont typeface="Arial"/>
              <a:buChar char="•"/>
              <a:defRPr/>
            </a:pPr>
            <a:endParaRPr lang="en-US" altLang="en-US" sz="1800" dirty="0">
              <a:latin typeface="Calibri"/>
              <a:ea typeface="ＭＳ Ｐゴシック"/>
              <a:cs typeface="Calibri"/>
            </a:endParaRPr>
          </a:p>
          <a:p>
            <a:pPr>
              <a:lnSpc>
                <a:spcPct val="90000"/>
              </a:lnSpc>
              <a:spcBef>
                <a:spcPts val="450"/>
              </a:spcBef>
              <a:buClr>
                <a:srgbClr val="000080"/>
              </a:buClr>
              <a:buSzPct val="100000"/>
              <a:buFont typeface="Arial"/>
              <a:buChar char="•"/>
              <a:defRPr/>
            </a:pPr>
            <a:r>
              <a:rPr lang="en-US" altLang="en-US" sz="1800" dirty="0">
                <a:latin typeface="Calibri"/>
                <a:ea typeface="ＭＳ Ｐゴシック"/>
                <a:cs typeface="Calibri"/>
              </a:rPr>
              <a:t>There are three ways of overriding the normal flow.</a:t>
            </a:r>
            <a:endParaRPr lang="en-US" altLang="en-US" sz="1800" dirty="0">
              <a:solidFill>
                <a:schemeClr val="tx1"/>
              </a:solidFill>
              <a:latin typeface="Calibri"/>
              <a:ea typeface="ＭＳ Ｐゴシック"/>
              <a:cs typeface="Calibri"/>
            </a:endParaRPr>
          </a:p>
          <a:p>
            <a:pPr>
              <a:lnSpc>
                <a:spcPct val="90000"/>
              </a:lnSpc>
              <a:spcBef>
                <a:spcPts val="450"/>
              </a:spcBef>
              <a:buClr>
                <a:srgbClr val="000080"/>
              </a:buClr>
              <a:buSzPct val="100000"/>
              <a:buFont typeface="Arial"/>
              <a:buChar char="•"/>
              <a:defRPr/>
            </a:pPr>
            <a:endParaRPr lang="en-US" altLang="en-US" sz="1800" dirty="0">
              <a:solidFill>
                <a:schemeClr val="tx1"/>
              </a:solidFill>
              <a:latin typeface="Calibri"/>
              <a:ea typeface="ＭＳ Ｐゴシック"/>
              <a:cs typeface="Calibri"/>
            </a:endParaRPr>
          </a:p>
          <a:p>
            <a:pPr marL="0" indent="0">
              <a:lnSpc>
                <a:spcPct val="90000"/>
              </a:lnSpc>
              <a:spcBef>
                <a:spcPts val="450"/>
              </a:spcBef>
              <a:buClr>
                <a:srgbClr val="000080"/>
              </a:buClr>
              <a:buSzPct val="100000"/>
              <a:defRPr/>
            </a:pPr>
            <a:r>
              <a:rPr lang="en-US" altLang="en-US" sz="1800" dirty="0">
                <a:solidFill>
                  <a:schemeClr val="tx1"/>
                </a:solidFill>
                <a:latin typeface="Calibri"/>
                <a:ea typeface="ＭＳ Ｐゴシック"/>
                <a:cs typeface="Calibri"/>
              </a:rPr>
              <a:t>1.    The </a:t>
            </a:r>
            <a:r>
              <a:rPr lang="en-US" altLang="en-US" sz="1800" dirty="0">
                <a:solidFill>
                  <a:srgbClr val="C00000"/>
                </a:solidFill>
                <a:latin typeface="Courier New"/>
                <a:ea typeface="ＭＳ Ｐゴシック"/>
                <a:cs typeface="Calibri"/>
              </a:rPr>
              <a:t>float</a:t>
            </a:r>
            <a:r>
              <a:rPr lang="en-US" altLang="en-US" sz="1800" dirty="0">
                <a:solidFill>
                  <a:schemeClr val="tx1"/>
                </a:solidFill>
                <a:latin typeface="Calibri"/>
                <a:ea typeface="ＭＳ Ｐゴシック"/>
                <a:cs typeface="Calibri"/>
              </a:rPr>
              <a:t> property</a:t>
            </a:r>
            <a:endParaRPr lang="en-US" dirty="0">
              <a:solidFill>
                <a:schemeClr val="tx1"/>
              </a:solidFill>
              <a:latin typeface="Calibri"/>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sz="1800" dirty="0">
                <a:solidFill>
                  <a:schemeClr val="tx1"/>
                </a:solidFill>
                <a:latin typeface="Calibri"/>
                <a:ea typeface="ＭＳ Ｐゴシック"/>
                <a:cs typeface="Times New Roman"/>
              </a:rPr>
              <a:t>The element is laid out according to the normal flow, then shifted to lie to the left or right of the previous element.</a:t>
            </a:r>
            <a:endParaRPr lang="en-US" dirty="0">
              <a:solidFill>
                <a:schemeClr val="tx1"/>
              </a:solidFill>
              <a:latin typeface="Calibri"/>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sz="1800" dirty="0">
                <a:solidFill>
                  <a:schemeClr val="tx1"/>
                </a:solidFill>
                <a:latin typeface="Calibri"/>
                <a:ea typeface="ＭＳ Ｐゴシック"/>
                <a:cs typeface="Times New Roman"/>
              </a:rPr>
              <a:t>There are three values: </a:t>
            </a:r>
            <a:r>
              <a:rPr lang="en-US" sz="1800" dirty="0">
                <a:solidFill>
                  <a:schemeClr val="tx1"/>
                </a:solidFill>
                <a:latin typeface="Courier New"/>
                <a:ea typeface="ＭＳ Ｐゴシック"/>
                <a:cs typeface="Times New Roman"/>
              </a:rPr>
              <a:t>none</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left</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right</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inherit</a:t>
            </a:r>
            <a:endParaRPr lang="en-US" dirty="0">
              <a:solidFill>
                <a:schemeClr val="tx1"/>
              </a:solidFill>
              <a:latin typeface="Courier New"/>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altLang="en-US" sz="1800" dirty="0">
                <a:solidFill>
                  <a:schemeClr val="tx1"/>
                </a:solidFill>
                <a:latin typeface="Calibri"/>
                <a:ea typeface="ＭＳ Ｐゴシック"/>
                <a:cs typeface="Calibri"/>
              </a:rPr>
              <a:t>Used to e.g., have images and text on the same line.</a:t>
            </a:r>
          </a:p>
          <a:p>
            <a:pPr marL="340995" eaLnBrk="1" hangingPunct="1">
              <a:lnSpc>
                <a:spcPct val="90000"/>
              </a:lnSpc>
              <a:spcBef>
                <a:spcPts val="450"/>
              </a:spcBef>
              <a:buSzPct val="100000"/>
              <a:defRPr/>
            </a:pPr>
            <a:endParaRPr lang="en-US" altLang="en-US" sz="1800">
              <a:solidFill>
                <a:schemeClr val="tx1"/>
              </a:solidFill>
              <a:latin typeface="Calibri" panose="020F0502020204030204" pitchFamily="34" charset="0"/>
              <a:ea typeface="SimSun" panose="02010600030101010101" pitchFamily="2" charset="-122"/>
              <a:cs typeface="Calibri" panose="020F0502020204030204" pitchFamily="34" charset="0"/>
            </a:endParaRPr>
          </a:p>
          <a:p>
            <a:pPr lvl="1" indent="0" eaLnBrk="1" hangingPunct="1">
              <a:lnSpc>
                <a:spcPct val="90000"/>
              </a:lnSpc>
              <a:spcBef>
                <a:spcPts val="400"/>
              </a:spcBef>
              <a:buSzPct val="100000"/>
              <a:defRPr/>
            </a:pPr>
            <a:endParaRPr lang="en-US" altLang="en-US" sz="180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340995" eaLnBrk="1" hangingPunct="1">
              <a:lnSpc>
                <a:spcPct val="90000"/>
              </a:lnSpc>
              <a:spcBef>
                <a:spcPts val="450"/>
              </a:spcBef>
              <a:buSzPct val="100000"/>
              <a:defRPr/>
            </a:pPr>
            <a:endParaRPr lang="en-US" altLang="en-US" sz="1800">
              <a:latin typeface="Calibri" panose="020F0502020204030204" pitchFamily="34" charset="0"/>
              <a:ea typeface="SimSun" panose="02010600030101010101" pitchFamily="2" charset="-122"/>
              <a:cs typeface="Calibri" panose="020F0502020204030204" pitchFamily="34" charset="0"/>
            </a:endParaRPr>
          </a:p>
          <a:p>
            <a:pPr lvl="2" indent="0" eaLnBrk="1" hangingPunct="1">
              <a:lnSpc>
                <a:spcPct val="90000"/>
              </a:lnSpc>
              <a:spcBef>
                <a:spcPts val="400"/>
              </a:spcBef>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a:p>
            <a:pPr lvl="2" indent="0" eaLnBrk="1" hangingPunct="1">
              <a:lnSpc>
                <a:spcPct val="90000"/>
              </a:lnSpc>
              <a:spcBef>
                <a:spcPts val="400"/>
              </a:spcBef>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9156" name="Text Box 4">
            <a:extLst>
              <a:ext uri="{FF2B5EF4-FFF2-40B4-BE49-F238E27FC236}">
                <a16:creationId xmlns:a16="http://schemas.microsoft.com/office/drawing/2014/main" id="{CE07BF4E-2125-47AB-E934-7D08D9B6C01C}"/>
              </a:ext>
            </a:extLst>
          </p:cNvPr>
          <p:cNvSpPr txBox="1">
            <a:spLocks noChangeArrowheads="1"/>
          </p:cNvSpPr>
          <p:nvPr/>
        </p:nvSpPr>
        <p:spPr bwMode="auto">
          <a:xfrm>
            <a:off x="876020" y="9075993"/>
            <a:ext cx="6126163" cy="2584450"/>
          </a:xfrm>
          <a:prstGeom prst="rect">
            <a:avLst/>
          </a:prstGeom>
          <a:noFill/>
          <a:ln>
            <a:noFill/>
          </a:ln>
          <a:effectLst/>
        </p:spPr>
        <p:txBody>
          <a:bodyPr lIns="90000" tIns="46800" rIns="90000" bIns="4680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90000"/>
              </a:lnSpc>
              <a:spcBef>
                <a:spcPts val="375"/>
              </a:spcBef>
              <a:buClr>
                <a:srgbClr val="000000"/>
              </a:buClr>
              <a:buSzPct val="100000"/>
              <a:buFont typeface="Arial" panose="020B0604020202020204" pitchFamily="34" charset="0"/>
              <a:buChar char="•"/>
              <a:defRPr/>
            </a:pPr>
            <a:r>
              <a:rPr lang="en-US" altLang="en-US" sz="1800" i="1" dirty="0">
                <a:latin typeface="Calibri"/>
                <a:ea typeface="ヒラギノ明朝 ProN W3"/>
                <a:cs typeface="Calibri"/>
              </a:rPr>
              <a:t>Relative Positioning</a:t>
            </a:r>
          </a:p>
          <a:p>
            <a:pPr lvl="1" eaLnBrk="1" hangingPunct="1">
              <a:lnSpc>
                <a:spcPct val="90000"/>
              </a:lnSpc>
              <a:spcBef>
                <a:spcPts val="350"/>
              </a:spcBef>
              <a:buClr>
                <a:srgbClr val="000000"/>
              </a:buClr>
              <a:buSzPct val="100000"/>
              <a:buFont typeface="Arial" panose="020B0604020202020204" pitchFamily="34" charset="0"/>
              <a:buChar char="–"/>
              <a:defRPr/>
            </a:pPr>
            <a:r>
              <a:rPr lang="en-US" altLang="en-US" sz="1800" dirty="0">
                <a:latin typeface="Calibri"/>
                <a:ea typeface="ヒラギノ明朝 ProN W3"/>
                <a:cs typeface="Calibri"/>
              </a:rPr>
              <a:t>If no </a:t>
            </a:r>
            <a:r>
              <a:rPr lang="en-US" altLang="en-US" sz="1800" dirty="0">
                <a:latin typeface="Courier New"/>
                <a:ea typeface="ヒラギノ明朝 ProN W3"/>
                <a:cs typeface="Courier New"/>
              </a:rPr>
              <a:t>top</a:t>
            </a:r>
            <a:r>
              <a:rPr lang="en-US" altLang="en-US" sz="1800" dirty="0">
                <a:latin typeface="Calibri"/>
                <a:ea typeface="ヒラギノ明朝 ProN W3"/>
                <a:cs typeface="Calibri"/>
              </a:rPr>
              <a:t> and </a:t>
            </a:r>
            <a:r>
              <a:rPr lang="en-US" altLang="en-US" sz="1800" dirty="0">
                <a:latin typeface="Courier New"/>
                <a:ea typeface="ヒラギノ明朝 ProN W3"/>
                <a:cs typeface="Courier New"/>
              </a:rPr>
              <a:t>left</a:t>
            </a:r>
            <a:r>
              <a:rPr lang="en-US" altLang="en-US" sz="1800" dirty="0">
                <a:latin typeface="Calibri"/>
                <a:ea typeface="ヒラギノ明朝 ProN W3"/>
                <a:cs typeface="Calibri"/>
              </a:rPr>
              <a:t> properties are specified, the element is placed exactly where it would have been placed if no </a:t>
            </a:r>
            <a:r>
              <a:rPr lang="en-US" altLang="en-US" sz="1800" dirty="0">
                <a:latin typeface="Courier New"/>
                <a:ea typeface="ヒラギノ明朝 ProN W3"/>
                <a:cs typeface="Courier New"/>
              </a:rPr>
              <a:t>position</a:t>
            </a:r>
            <a:r>
              <a:rPr lang="en-US" altLang="en-US" sz="1800" dirty="0">
                <a:latin typeface="Calibri"/>
                <a:ea typeface="ヒラギノ明朝 ProN W3"/>
                <a:cs typeface="Calibri"/>
              </a:rPr>
              <a:t> property were given</a:t>
            </a:r>
          </a:p>
          <a:p>
            <a:pPr lvl="1" eaLnBrk="1" hangingPunct="1">
              <a:lnSpc>
                <a:spcPct val="90000"/>
              </a:lnSpc>
              <a:spcBef>
                <a:spcPts val="350"/>
              </a:spcBef>
              <a:buClr>
                <a:srgbClr val="000000"/>
              </a:buClr>
              <a:buSzPct val="100000"/>
              <a:buFont typeface="Arial" panose="020B0604020202020204" pitchFamily="34" charset="0"/>
              <a:buChar char="–"/>
              <a:defRPr/>
            </a:pPr>
            <a:r>
              <a:rPr lang="en-US" altLang="en-US" sz="1800" dirty="0">
                <a:latin typeface="Calibri"/>
                <a:ea typeface="ヒラギノ明朝 ProN W3"/>
                <a:cs typeface="Calibri"/>
              </a:rPr>
              <a:t>But it can be moved later using JavaScript</a:t>
            </a:r>
          </a:p>
          <a:p>
            <a:pPr marL="741045" lvl="1" eaLnBrk="1" hangingPunct="1">
              <a:lnSpc>
                <a:spcPct val="90000"/>
              </a:lnSpc>
              <a:spcBef>
                <a:spcPts val="350"/>
              </a:spcBef>
              <a:buSzPct val="100000"/>
              <a:defRPr/>
            </a:pPr>
            <a:endParaRPr lang="en-US" altLang="en-US" sz="1800" dirty="0">
              <a:latin typeface="Calibri" panose="020F0502020204030204" pitchFamily="34" charset="0"/>
              <a:cs typeface="Calibri"/>
            </a:endParaRPr>
          </a:p>
          <a:p>
            <a:pPr marL="342900" eaLnBrk="1" hangingPunct="1">
              <a:lnSpc>
                <a:spcPct val="90000"/>
              </a:lnSpc>
              <a:spcBef>
                <a:spcPts val="450"/>
              </a:spcBef>
              <a:buSzPct val="100000"/>
              <a:defRPr/>
            </a:pPr>
            <a:r>
              <a:rPr lang="en-US" altLang="en-US" sz="1800" b="1" dirty="0">
                <a:solidFill>
                  <a:srgbClr val="9B5BA4"/>
                </a:solidFill>
                <a:latin typeface="Courier New"/>
                <a:ea typeface="SimSun"/>
                <a:cs typeface="Courier New"/>
              </a:rPr>
              <a:t>&lt;p&gt; This is some text. </a:t>
            </a:r>
          </a:p>
          <a:p>
            <a:pPr marL="342900" eaLnBrk="1" hangingPunct="1">
              <a:lnSpc>
                <a:spcPct val="90000"/>
              </a:lnSpc>
              <a:spcBef>
                <a:spcPts val="450"/>
              </a:spcBef>
              <a:buSzPct val="100000"/>
              <a:defRPr/>
            </a:pPr>
            <a:r>
              <a:rPr lang="en-US" altLang="en-US" sz="1800" b="1" dirty="0">
                <a:solidFill>
                  <a:srgbClr val="9B5BA4"/>
                </a:solidFill>
                <a:latin typeface="Courier New"/>
                <a:ea typeface="SimSun"/>
                <a:cs typeface="Courier New"/>
              </a:rPr>
              <a:t>&lt;span style=</a:t>
            </a:r>
            <a:r>
              <a:rPr lang="en-US" altLang="en-US" sz="1800" b="1" dirty="0">
                <a:solidFill>
                  <a:srgbClr val="9B5BA4"/>
                </a:solidFill>
                <a:latin typeface="Times New Roman"/>
                <a:ea typeface="SimSun"/>
                <a:cs typeface="Times New Roman"/>
              </a:rPr>
              <a:t>“</a:t>
            </a:r>
            <a:r>
              <a:rPr lang="en-US" altLang="en-US" sz="1800" b="1" err="1">
                <a:solidFill>
                  <a:srgbClr val="9B5BA4"/>
                </a:solidFill>
                <a:latin typeface="Courier New"/>
                <a:ea typeface="SimSun"/>
                <a:cs typeface="Courier New"/>
              </a:rPr>
              <a:t>position:relative</a:t>
            </a:r>
            <a:r>
              <a:rPr lang="en-US" altLang="en-US" sz="1800" b="1" dirty="0">
                <a:solidFill>
                  <a:srgbClr val="9B5BA4"/>
                </a:solidFill>
                <a:latin typeface="Courier New"/>
                <a:ea typeface="SimSun"/>
                <a:cs typeface="Courier New"/>
              </a:rPr>
              <a:t>; top: -1em&gt; Up we go!&lt;/span&gt; Here is some more text.</a:t>
            </a:r>
          </a:p>
          <a:p>
            <a:pPr marL="342900" eaLnBrk="1" hangingPunct="1">
              <a:lnSpc>
                <a:spcPct val="90000"/>
              </a:lnSpc>
              <a:spcBef>
                <a:spcPts val="375"/>
              </a:spcBef>
              <a:buSzPct val="100000"/>
              <a:defRPr/>
            </a:pPr>
            <a:r>
              <a:rPr lang="en-US" altLang="en-US" sz="1800" b="1" dirty="0">
                <a:solidFill>
                  <a:srgbClr val="9B5BA4"/>
                </a:solidFill>
                <a:latin typeface="Courier New"/>
                <a:ea typeface="SimSun"/>
                <a:cs typeface="Courier New"/>
              </a:rPr>
              <a:t>&lt;/p&gt; </a:t>
            </a:r>
            <a:endParaRPr lang="en-US" altLang="en-US" sz="1800" b="1" dirty="0">
              <a:solidFill>
                <a:srgbClr val="9B5BA4"/>
              </a:solidFill>
              <a:latin typeface="Courier New" panose="02070309020205020404" pitchFamily="49" charset="0"/>
              <a:ea typeface="SimSun" panose="02010600030101010101" pitchFamily="2" charset="-122"/>
              <a:cs typeface="Courier New"/>
            </a:endParaRPr>
          </a:p>
          <a:p>
            <a:pPr lvl="1" indent="-273050" eaLnBrk="1" hangingPunct="1">
              <a:lnSpc>
                <a:spcPct val="90000"/>
              </a:lnSpc>
              <a:spcBef>
                <a:spcPts val="375"/>
              </a:spcBef>
              <a:buSzPct val="100000"/>
              <a:defRPr/>
            </a:pPr>
            <a:endParaRPr lang="en-US" altLang="en-US" sz="1800" b="1" dirty="0">
              <a:solidFill>
                <a:srgbClr val="9B5BA4"/>
              </a:solidFill>
              <a:latin typeface="Courier New" panose="02070309020205020404" pitchFamily="49" charset="0"/>
              <a:ea typeface="SimSun" panose="02010600030101010101" pitchFamily="2" charset="-122"/>
              <a:cs typeface="Courier New"/>
            </a:endParaRPr>
          </a:p>
        </p:txBody>
      </p:sp>
      <p:sp>
        <p:nvSpPr>
          <p:cNvPr id="3" name="Google Shape;350;p3">
            <a:extLst>
              <a:ext uri="{FF2B5EF4-FFF2-40B4-BE49-F238E27FC236}">
                <a16:creationId xmlns:a16="http://schemas.microsoft.com/office/drawing/2014/main" id="{B3FE26D8-6595-A27D-852D-C137142B32F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Document flow and the float property</a:t>
            </a:r>
            <a:endParaRPr lang="en-US" dirty="0"/>
          </a:p>
        </p:txBody>
      </p:sp>
      <p:pic>
        <p:nvPicPr>
          <p:cNvPr id="4" name="Picture 3" descr="A screenshot of a computer&#10;&#10;Description automatically generated">
            <a:extLst>
              <a:ext uri="{FF2B5EF4-FFF2-40B4-BE49-F238E27FC236}">
                <a16:creationId xmlns:a16="http://schemas.microsoft.com/office/drawing/2014/main" id="{625AA02D-73D2-D2F0-8BB1-D56F65BB24B0}"/>
              </a:ext>
            </a:extLst>
          </p:cNvPr>
          <p:cNvPicPr>
            <a:picLocks noChangeAspect="1"/>
          </p:cNvPicPr>
          <p:nvPr/>
        </p:nvPicPr>
        <p:blipFill>
          <a:blip r:embed="rId3"/>
          <a:stretch>
            <a:fillRect/>
          </a:stretch>
        </p:blipFill>
        <p:spPr>
          <a:xfrm>
            <a:off x="1558298" y="4286245"/>
            <a:ext cx="7467829" cy="2462253"/>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9" name="Text Box 2">
            <a:extLst>
              <a:ext uri="{FF2B5EF4-FFF2-40B4-BE49-F238E27FC236}">
                <a16:creationId xmlns:a16="http://schemas.microsoft.com/office/drawing/2014/main" id="{87F42A6D-D9ED-201E-EF3C-06D60CA32528}"/>
              </a:ext>
            </a:extLst>
          </p:cNvPr>
          <p:cNvSpPr txBox="1">
            <a:spLocks noChangeArrowheads="1"/>
          </p:cNvSpPr>
          <p:nvPr/>
        </p:nvSpPr>
        <p:spPr bwMode="auto">
          <a:xfrm>
            <a:off x="415522" y="1309540"/>
            <a:ext cx="8947150" cy="507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75"/>
              </a:spcBef>
              <a:buFont typeface="Arial" panose="020B0604020202020204" pitchFamily="34" charset="0"/>
              <a:buChar char="•"/>
            </a:pPr>
            <a:r>
              <a:rPr lang="en-US" altLang="en-US" sz="2300" dirty="0">
                <a:latin typeface="Calibri"/>
                <a:ea typeface="ＭＳ Ｐゴシック"/>
                <a:cs typeface="Calibri"/>
              </a:rPr>
              <a:t>Separation of content and presentation</a:t>
            </a:r>
          </a:p>
          <a:p>
            <a:pPr>
              <a:spcBef>
                <a:spcPts val="575"/>
              </a:spcBef>
              <a:buFont typeface="Arial" panose="020B0604020202020204" pitchFamily="34" charset="0"/>
              <a:buChar char="•"/>
            </a:pPr>
            <a:endParaRPr lang="en-US" altLang="en-US" sz="2300" dirty="0">
              <a:latin typeface="Calibri"/>
              <a:ea typeface="ＭＳ Ｐゴシック"/>
              <a:cs typeface="Calibri"/>
            </a:endParaRPr>
          </a:p>
          <a:p>
            <a:pPr eaLnBrk="1" hangingPunct="1">
              <a:spcBef>
                <a:spcPts val="575"/>
              </a:spcBef>
              <a:buFont typeface="Arial" panose="020B0604020202020204" pitchFamily="34" charset="0"/>
              <a:buChar char="•"/>
            </a:pPr>
            <a:r>
              <a:rPr lang="en-US" altLang="en-US" sz="2300" dirty="0">
                <a:latin typeface="Calibri"/>
                <a:ea typeface="ＭＳ Ｐゴシック"/>
                <a:cs typeface="Calibri"/>
              </a:rPr>
              <a:t>Advantages for the web</a:t>
            </a:r>
          </a:p>
          <a:p>
            <a:pPr marL="914400" lvl="1" indent="-457200" eaLnBrk="1" hangingPunct="1">
              <a:spcBef>
                <a:spcPts val="525"/>
              </a:spcBef>
              <a:buAutoNum type="arabicPeriod"/>
            </a:pPr>
            <a:r>
              <a:rPr lang="en-US" altLang="en-US" sz="2100" i="1" dirty="0">
                <a:latin typeface="Calibri"/>
                <a:ea typeface="ＭＳ Ｐゴシック"/>
                <a:cs typeface="Calibri"/>
              </a:rPr>
              <a:t>Speed</a:t>
            </a:r>
            <a:r>
              <a:rPr lang="en-US" altLang="en-US" sz="2100" dirty="0">
                <a:latin typeface="Calibri"/>
                <a:ea typeface="ＭＳ Ｐゴシック"/>
                <a:cs typeface="Calibri"/>
              </a:rPr>
              <a:t> - stylesheet(s) downloaded once, rather than with each page (if content and style information is intermingled).</a:t>
            </a:r>
            <a:endParaRPr lang="en-US" altLang="en-US" sz="2100" dirty="0">
              <a:latin typeface="Calibri" panose="020F0502020204030204" pitchFamily="34" charset="0"/>
              <a:cs typeface="Calibri"/>
            </a:endParaRPr>
          </a:p>
          <a:p>
            <a:pPr marL="914400" lvl="1" indent="-457200" eaLnBrk="1" hangingPunct="1">
              <a:spcBef>
                <a:spcPts val="525"/>
              </a:spcBef>
              <a:buAutoNum type="arabicPeriod"/>
            </a:pPr>
            <a:r>
              <a:rPr lang="en-US" altLang="en-US" sz="2100" i="1" dirty="0">
                <a:latin typeface="Calibri"/>
                <a:ea typeface="ＭＳ Ｐゴシック"/>
                <a:cs typeface="Calibri"/>
              </a:rPr>
              <a:t>Maintainability</a:t>
            </a:r>
            <a:r>
              <a:rPr lang="en-US" altLang="en-US" sz="2100" dirty="0">
                <a:latin typeface="Calibri"/>
                <a:ea typeface="ＭＳ Ｐゴシック"/>
                <a:cs typeface="Calibri"/>
              </a:rPr>
              <a:t> - can be </a:t>
            </a:r>
            <a:r>
              <a:rPr lang="ja-JP" altLang="en-US" sz="2100" dirty="0">
                <a:latin typeface="Calibri"/>
                <a:ea typeface="ＭＳ Ｐゴシック"/>
                <a:cs typeface="Calibri"/>
              </a:rPr>
              <a:t>“</a:t>
            </a:r>
            <a:r>
              <a:rPr lang="en-US" altLang="en-US" sz="2100" dirty="0">
                <a:latin typeface="Calibri"/>
                <a:ea typeface="ＭＳ Ｐゴシック"/>
                <a:cs typeface="Calibri"/>
              </a:rPr>
              <a:t>centrally</a:t>
            </a:r>
            <a:r>
              <a:rPr lang="ja-JP" altLang="en-US" sz="2100" dirty="0">
                <a:latin typeface="Calibri"/>
                <a:ea typeface="ＭＳ Ｐゴシック"/>
                <a:cs typeface="Calibri"/>
              </a:rPr>
              <a:t>”</a:t>
            </a:r>
            <a:r>
              <a:rPr lang="en-US" altLang="en-US" sz="2100" dirty="0">
                <a:latin typeface="Calibri"/>
                <a:ea typeface="ＭＳ Ｐゴシック"/>
                <a:cs typeface="Calibri"/>
              </a:rPr>
              <a:t> maintained, easier to update</a:t>
            </a:r>
            <a:endParaRPr lang="en-US" altLang="en-US" sz="2100" dirty="0">
              <a:latin typeface="Calibri" panose="020F0502020204030204" pitchFamily="34" charset="0"/>
              <a:cs typeface="Calibri"/>
            </a:endParaRPr>
          </a:p>
          <a:p>
            <a:pPr marL="914400" lvl="1" indent="-457200" eaLnBrk="1" hangingPunct="1">
              <a:spcBef>
                <a:spcPts val="525"/>
              </a:spcBef>
              <a:buAutoNum type="arabicPeriod"/>
            </a:pPr>
            <a:r>
              <a:rPr lang="en-US" altLang="en-US" sz="2100" i="1" dirty="0">
                <a:latin typeface="Calibri"/>
                <a:ea typeface="ＭＳ Ｐゴシック"/>
                <a:cs typeface="Calibri"/>
              </a:rPr>
              <a:t>Accessibility</a:t>
            </a:r>
            <a:r>
              <a:rPr lang="en-US" altLang="en-US" sz="2100" dirty="0">
                <a:latin typeface="Calibri"/>
                <a:ea typeface="ＭＳ Ｐゴシック"/>
                <a:cs typeface="Calibri"/>
              </a:rPr>
              <a:t> - pages appear similar on different browsers and devices.</a:t>
            </a:r>
          </a:p>
          <a:p>
            <a:pPr marL="914400" lvl="1" indent="-457200" eaLnBrk="1" hangingPunct="1">
              <a:spcBef>
                <a:spcPts val="525"/>
              </a:spcBef>
              <a:buAutoNum type="arabicPeriod"/>
            </a:pPr>
            <a:r>
              <a:rPr lang="en-US" altLang="en-US" sz="2100" i="1" dirty="0">
                <a:latin typeface="Calibri"/>
                <a:ea typeface="ＭＳ Ｐゴシック"/>
                <a:cs typeface="Calibri"/>
              </a:rPr>
              <a:t>Portability</a:t>
            </a:r>
            <a:r>
              <a:rPr lang="en-US" altLang="en-US" sz="2100" dirty="0">
                <a:latin typeface="Calibri"/>
                <a:ea typeface="ＭＳ Ｐゴシック"/>
                <a:cs typeface="Calibri"/>
              </a:rPr>
              <a:t> – consistent styling across all devices supporting browsers. </a:t>
            </a:r>
          </a:p>
          <a:p>
            <a:pPr marL="914400" lvl="1" indent="-457200">
              <a:spcBef>
                <a:spcPts val="525"/>
              </a:spcBef>
              <a:buAutoNum type="arabicPeriod"/>
            </a:pPr>
            <a:r>
              <a:rPr lang="en-US" altLang="en-US" sz="2100" i="1" dirty="0">
                <a:latin typeface="Calibri"/>
                <a:ea typeface="ＭＳ Ｐゴシック"/>
                <a:cs typeface="Calibri"/>
              </a:rPr>
              <a:t>Reduced work</a:t>
            </a:r>
            <a:r>
              <a:rPr lang="en-US" altLang="en-US" sz="2100" dirty="0">
                <a:latin typeface="Calibri"/>
                <a:ea typeface="ＭＳ Ｐゴシック"/>
                <a:cs typeface="Calibri"/>
              </a:rPr>
              <a:t> – e.g., don</a:t>
            </a:r>
            <a:r>
              <a:rPr lang="ja-JP" altLang="en-US" sz="2100" dirty="0">
                <a:latin typeface="Calibri"/>
                <a:ea typeface="ＭＳ Ｐゴシック"/>
                <a:cs typeface="Calibri"/>
              </a:rPr>
              <a:t>’</a:t>
            </a:r>
            <a:r>
              <a:rPr lang="en-US" altLang="en-US" sz="2100" dirty="0">
                <a:latin typeface="Calibri"/>
                <a:ea typeface="ＭＳ Ｐゴシック"/>
                <a:cs typeface="Calibri"/>
              </a:rPr>
              <a:t>t have to specify alignment for every element.</a:t>
            </a:r>
          </a:p>
          <a:p>
            <a:pPr marL="914400" lvl="1" indent="-457200">
              <a:spcBef>
                <a:spcPts val="525"/>
              </a:spcBef>
              <a:buAutoNum type="arabicPeriod"/>
            </a:pPr>
            <a:r>
              <a:rPr lang="en-US" altLang="en-US" sz="2100" i="1" dirty="0">
                <a:latin typeface="Calibri"/>
                <a:ea typeface="ＭＳ Ｐゴシック"/>
                <a:cs typeface="Calibri"/>
              </a:rPr>
              <a:t>Consistency</a:t>
            </a:r>
            <a:r>
              <a:rPr lang="en-US" altLang="en-US" sz="2100" dirty="0">
                <a:latin typeface="Calibri"/>
                <a:ea typeface="ＭＳ Ｐゴシック"/>
                <a:cs typeface="Calibri"/>
              </a:rPr>
              <a:t> - make an </a:t>
            </a:r>
            <a:r>
              <a:rPr lang="en-GB" altLang="en-US" sz="2100" dirty="0">
                <a:latin typeface="Calibri"/>
                <a:ea typeface="ＭＳ Ｐゴシック"/>
                <a:cs typeface="Calibri"/>
              </a:rPr>
              <a:t>organisation</a:t>
            </a:r>
            <a:r>
              <a:rPr lang="en-GB" altLang="ja-JP" sz="2100" dirty="0">
                <a:latin typeface="Calibri"/>
                <a:ea typeface="ＭＳ Ｐゴシック"/>
                <a:cs typeface="Calibri"/>
              </a:rPr>
              <a:t>’</a:t>
            </a:r>
            <a:r>
              <a:rPr lang="en-GB" altLang="en-US" sz="2100" dirty="0">
                <a:latin typeface="Calibri"/>
                <a:ea typeface="ＭＳ Ｐゴシック"/>
                <a:cs typeface="Calibri"/>
              </a:rPr>
              <a:t>s</a:t>
            </a:r>
            <a:r>
              <a:rPr lang="en-US" altLang="en-US" sz="2100" dirty="0">
                <a:latin typeface="Calibri"/>
                <a:ea typeface="ＭＳ Ｐゴシック"/>
                <a:cs typeface="Calibri"/>
              </a:rPr>
              <a:t> web pages have a consistent </a:t>
            </a:r>
            <a:r>
              <a:rPr lang="ja-JP" altLang="en-US" sz="2100" dirty="0">
                <a:latin typeface="Calibri"/>
                <a:ea typeface="ＭＳ Ｐゴシック"/>
                <a:cs typeface="Calibri"/>
              </a:rPr>
              <a:t>“</a:t>
            </a:r>
            <a:r>
              <a:rPr lang="en-US" altLang="en-US" sz="2100" dirty="0">
                <a:latin typeface="Calibri"/>
                <a:ea typeface="ＭＳ Ｐゴシック"/>
                <a:cs typeface="Calibri"/>
              </a:rPr>
              <a:t>look and feel</a:t>
            </a:r>
            <a:r>
              <a:rPr lang="ja-JP" altLang="en-US" sz="2100" dirty="0">
                <a:latin typeface="Calibri"/>
                <a:ea typeface="ＭＳ Ｐゴシック"/>
                <a:cs typeface="Calibri"/>
              </a:rPr>
              <a:t>”</a:t>
            </a:r>
            <a:r>
              <a:rPr lang="en-US" altLang="en-US" sz="2100" dirty="0">
                <a:latin typeface="Calibri"/>
                <a:ea typeface="ＭＳ Ｐゴシック"/>
                <a:cs typeface="Calibri"/>
              </a:rPr>
              <a:t> that matches the corporate ID, brand  -  </a:t>
            </a:r>
            <a:r>
              <a:rPr lang="en-US" altLang="en-US" sz="1900" dirty="0">
                <a:latin typeface="Calibri"/>
                <a:ea typeface="ＭＳ Ｐゴシック"/>
                <a:cs typeface="Calibri"/>
              </a:rPr>
              <a:t>e.g., UWA...</a:t>
            </a:r>
            <a:endParaRPr lang="en-US" dirty="0">
              <a:cs typeface="Arial" panose="020B0604020202020204" pitchFamily="34" charset="0"/>
            </a:endParaRPr>
          </a:p>
        </p:txBody>
      </p:sp>
      <p:sp>
        <p:nvSpPr>
          <p:cNvPr id="80900" name="Rectangle 3">
            <a:extLst>
              <a:ext uri="{FF2B5EF4-FFF2-40B4-BE49-F238E27FC236}">
                <a16:creationId xmlns:a16="http://schemas.microsoft.com/office/drawing/2014/main" id="{F3CFC8C2-B373-B7A4-40E5-A7B2B0E702F2}"/>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A52005F5-20C3-6139-A9C9-7978E7646162}"/>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Advantages of CSS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E98E8AA4-E05D-BCC5-C267-06482253F58A}"/>
              </a:ext>
            </a:extLst>
          </p:cNvPr>
          <p:cNvSpPr txBox="1">
            <a:spLocks noChangeArrowheads="1"/>
          </p:cNvSpPr>
          <p:nvPr/>
        </p:nvSpPr>
        <p:spPr bwMode="auto">
          <a:xfrm>
            <a:off x="495300" y="1393128"/>
            <a:ext cx="9163310" cy="4525962"/>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0" indent="0" eaLnBrk="1" hangingPunct="1">
              <a:lnSpc>
                <a:spcPct val="90000"/>
              </a:lnSpc>
              <a:spcBef>
                <a:spcPts val="450"/>
              </a:spcBef>
              <a:buClr>
                <a:srgbClr val="000000"/>
              </a:buClr>
              <a:buSzPct val="100000"/>
              <a:defRPr/>
            </a:pPr>
            <a:r>
              <a:rPr lang="en-US" sz="1800" dirty="0">
                <a:solidFill>
                  <a:schemeClr val="tx1"/>
                </a:solidFill>
                <a:latin typeface="Calibri"/>
                <a:ea typeface="ＭＳ Ｐゴシック"/>
                <a:cs typeface="Times New Roman"/>
              </a:rPr>
              <a:t>2.   The </a:t>
            </a:r>
            <a:r>
              <a:rPr lang="en-US" sz="1800" dirty="0">
                <a:solidFill>
                  <a:srgbClr val="C00000"/>
                </a:solidFill>
                <a:latin typeface="Courier New"/>
                <a:ea typeface="ＭＳ Ｐゴシック"/>
                <a:cs typeface="Times New Roman"/>
              </a:rPr>
              <a:t>position</a:t>
            </a:r>
            <a:r>
              <a:rPr lang="en-US" sz="1800" dirty="0">
                <a:solidFill>
                  <a:srgbClr val="C00000"/>
                </a:solidFill>
                <a:latin typeface="Calibri"/>
                <a:ea typeface="ＭＳ Ｐゴシック"/>
                <a:cs typeface="Times New Roman"/>
              </a:rPr>
              <a:t> </a:t>
            </a:r>
            <a:r>
              <a:rPr lang="en-US" sz="1800" dirty="0">
                <a:solidFill>
                  <a:schemeClr val="tx1"/>
                </a:solidFill>
                <a:latin typeface="Calibri"/>
                <a:ea typeface="ＭＳ Ｐゴシック"/>
                <a:cs typeface="Times New Roman"/>
              </a:rPr>
              <a:t>property</a:t>
            </a:r>
            <a:r>
              <a:rPr lang="en-US" sz="1800" dirty="0">
                <a:latin typeface="Calibri"/>
                <a:ea typeface="ＭＳ Ｐゴシック"/>
                <a:cs typeface="Times New Roman"/>
              </a:rPr>
              <a:t> </a:t>
            </a:r>
            <a:endParaRPr lang="en-US" dirty="0"/>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Uses the </a:t>
            </a:r>
            <a:r>
              <a:rPr lang="en-US" sz="1800" i="1" dirty="0">
                <a:solidFill>
                  <a:schemeClr val="tx1"/>
                </a:solidFill>
                <a:latin typeface="Calibri"/>
                <a:ea typeface="ＭＳ Ｐゴシック"/>
                <a:cs typeface="Times New Roman"/>
              </a:rPr>
              <a:t>offset</a:t>
            </a:r>
            <a:r>
              <a:rPr lang="en-US" sz="1800" dirty="0">
                <a:latin typeface="Calibri"/>
                <a:ea typeface="ＭＳ Ｐゴシック"/>
                <a:cs typeface="Times New Roman"/>
              </a:rPr>
              <a:t> properties: </a:t>
            </a:r>
            <a:r>
              <a:rPr lang="en-US" sz="1800" dirty="0">
                <a:solidFill>
                  <a:srgbClr val="C00000"/>
                </a:solidFill>
                <a:latin typeface="Courier New"/>
                <a:ea typeface="ＭＳ Ｐゴシック"/>
                <a:cs typeface="Times New Roman"/>
              </a:rPr>
              <a:t>top</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left</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right</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bottom</a:t>
            </a:r>
            <a:endParaRPr lang="en-US" sz="1800">
              <a:solidFill>
                <a:srgbClr val="C00000"/>
              </a:solidFill>
              <a:latin typeface="Courier New"/>
              <a:ea typeface="ＭＳ Ｐゴシック"/>
              <a:cs typeface="Times New Roman"/>
            </a:endParaRPr>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There are five value:</a:t>
            </a:r>
          </a:p>
          <a:p>
            <a:pPr marL="1200150" lvl="2" indent="-285750">
              <a:lnSpc>
                <a:spcPct val="90000"/>
              </a:lnSpc>
              <a:spcBef>
                <a:spcPts val="450"/>
              </a:spcBef>
              <a:buFont typeface="Arial"/>
              <a:buChar char="•"/>
              <a:defRPr/>
            </a:pPr>
            <a:r>
              <a:rPr lang="en-US" sz="1800" dirty="0">
                <a:solidFill>
                  <a:srgbClr val="C00000"/>
                </a:solidFill>
                <a:latin typeface="Courier New"/>
                <a:ea typeface="ＭＳ Ｐゴシック"/>
                <a:cs typeface="Times New Roman"/>
              </a:rPr>
              <a:t>static</a:t>
            </a:r>
            <a:r>
              <a:rPr lang="en-US" sz="1800" dirty="0">
                <a:latin typeface="Calibri"/>
                <a:ea typeface="ＭＳ Ｐゴシック"/>
                <a:cs typeface="Times New Roman"/>
              </a:rPr>
              <a:t> - (default) - go with the normal flow</a:t>
            </a: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relative</a:t>
            </a:r>
            <a:r>
              <a:rPr lang="en-US" sz="1800" dirty="0">
                <a:latin typeface="Calibri"/>
                <a:ea typeface="ＭＳ Ｐゴシック"/>
                <a:cs typeface="Times New Roman"/>
              </a:rPr>
              <a:t> – the element is offset relative to its normal flow position, but the element is not removed from the flow.</a:t>
            </a: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absolute</a:t>
            </a:r>
            <a:r>
              <a:rPr lang="en-US" sz="1800" dirty="0">
                <a:latin typeface="Calibri"/>
                <a:ea typeface="ＭＳ Ｐゴシック"/>
                <a:cs typeface="Times New Roman"/>
              </a:rPr>
              <a:t> – the element is offset relative to its most recently positioned ancestor. The element is removed entirely from normal flow.</a:t>
            </a:r>
          </a:p>
          <a:p>
            <a:pPr marL="1200150"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fixed</a:t>
            </a:r>
            <a:r>
              <a:rPr lang="en-US" sz="1800" dirty="0">
                <a:latin typeface="Calibri"/>
                <a:ea typeface="ＭＳ Ｐゴシック"/>
                <a:cs typeface="Times New Roman"/>
              </a:rPr>
              <a:t> - the element is offset relative to the fixed viewport. The element is removed entirely from normal flow.</a:t>
            </a:r>
            <a:endParaRPr lang="en-US" dirty="0">
              <a:latin typeface="Calibri"/>
              <a:cs typeface="Times New Roman"/>
            </a:endParaRP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sticky</a:t>
            </a:r>
            <a:r>
              <a:rPr lang="en-US" sz="1800" dirty="0">
                <a:latin typeface="Calibri"/>
                <a:ea typeface="ＭＳ Ｐゴシック"/>
                <a:cs typeface="Times New Roman"/>
              </a:rPr>
              <a:t> - switches between relative and fixed depending on the scroll position.</a:t>
            </a:r>
          </a:p>
          <a:p>
            <a:pPr marL="1200150" lvl="2" indent="-285750">
              <a:lnSpc>
                <a:spcPct val="90000"/>
              </a:lnSpc>
              <a:spcBef>
                <a:spcPts val="450"/>
              </a:spcBef>
              <a:buFont typeface="Arial" panose="020B0604020202020204" pitchFamily="34" charset="0"/>
              <a:buChar char="•"/>
              <a:defRPr/>
            </a:pPr>
            <a:endParaRPr lang="en-US" sz="1800" dirty="0">
              <a:latin typeface="Calibri"/>
              <a:ea typeface="ＭＳ Ｐゴシック"/>
              <a:cs typeface="Times New Roman"/>
            </a:endParaRPr>
          </a:p>
          <a:p>
            <a:pPr marL="342900" eaLnBrk="1" hangingPunct="1">
              <a:lnSpc>
                <a:spcPct val="90000"/>
              </a:lnSpc>
              <a:spcBef>
                <a:spcPts val="450"/>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84C86D1D-C6C9-9625-296C-1C585A8EB97D}"/>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Position property</a:t>
            </a:r>
            <a:endParaRPr lang="en-US" dirty="0"/>
          </a:p>
        </p:txBody>
      </p:sp>
      <p:pic>
        <p:nvPicPr>
          <p:cNvPr id="2" name="Picture 1" descr="A screenshot of a computer code&#10;&#10;Description automatically generated">
            <a:extLst>
              <a:ext uri="{FF2B5EF4-FFF2-40B4-BE49-F238E27FC236}">
                <a16:creationId xmlns:a16="http://schemas.microsoft.com/office/drawing/2014/main" id="{F19D8C07-2D36-7B5F-A5A2-590914539D5B}"/>
              </a:ext>
            </a:extLst>
          </p:cNvPr>
          <p:cNvPicPr>
            <a:picLocks noChangeAspect="1"/>
          </p:cNvPicPr>
          <p:nvPr/>
        </p:nvPicPr>
        <p:blipFill>
          <a:blip r:embed="rId3"/>
          <a:stretch>
            <a:fillRect/>
          </a:stretch>
        </p:blipFill>
        <p:spPr>
          <a:xfrm>
            <a:off x="1124454" y="4749397"/>
            <a:ext cx="7574077" cy="1960702"/>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E98E8AA4-E05D-BCC5-C267-06482253F58A}"/>
              </a:ext>
            </a:extLst>
          </p:cNvPr>
          <p:cNvSpPr txBox="1">
            <a:spLocks noChangeArrowheads="1"/>
          </p:cNvSpPr>
          <p:nvPr/>
        </p:nvSpPr>
        <p:spPr bwMode="auto">
          <a:xfrm>
            <a:off x="495300" y="1393128"/>
            <a:ext cx="9163310" cy="4525962"/>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0" indent="0" eaLnBrk="1" hangingPunct="1">
              <a:lnSpc>
                <a:spcPct val="90000"/>
              </a:lnSpc>
              <a:spcBef>
                <a:spcPts val="450"/>
              </a:spcBef>
              <a:buClr>
                <a:srgbClr val="000000"/>
              </a:buClr>
              <a:buSzPct val="100000"/>
              <a:defRPr/>
            </a:pPr>
            <a:r>
              <a:rPr lang="en-US" sz="1800" dirty="0">
                <a:solidFill>
                  <a:schemeClr val="tx1"/>
                </a:solidFill>
                <a:latin typeface="Calibri"/>
                <a:ea typeface="ＭＳ Ｐゴシック"/>
                <a:cs typeface="Times New Roman"/>
              </a:rPr>
              <a:t>3.   The </a:t>
            </a:r>
            <a:r>
              <a:rPr lang="en-US" sz="1800" dirty="0">
                <a:solidFill>
                  <a:srgbClr val="C00000"/>
                </a:solidFill>
                <a:latin typeface="Courier New"/>
                <a:ea typeface="ＭＳ Ｐゴシック"/>
                <a:cs typeface="Times New Roman"/>
              </a:rPr>
              <a:t>display</a:t>
            </a:r>
            <a:r>
              <a:rPr lang="en-US" sz="1800" dirty="0">
                <a:solidFill>
                  <a:srgbClr val="C00000"/>
                </a:solidFill>
                <a:latin typeface="Calibri"/>
                <a:ea typeface="ＭＳ Ｐゴシック"/>
                <a:cs typeface="Times New Roman"/>
              </a:rPr>
              <a:t> </a:t>
            </a:r>
            <a:r>
              <a:rPr lang="en-US" sz="1800" dirty="0">
                <a:solidFill>
                  <a:schemeClr val="tx1"/>
                </a:solidFill>
                <a:latin typeface="Calibri"/>
                <a:ea typeface="ＭＳ Ｐゴシック"/>
                <a:cs typeface="Times New Roman"/>
              </a:rPr>
              <a:t>property</a:t>
            </a:r>
            <a:r>
              <a:rPr lang="en-US" sz="1800" dirty="0">
                <a:latin typeface="Calibri"/>
                <a:ea typeface="ＭＳ Ｐゴシック"/>
                <a:cs typeface="Times New Roman"/>
              </a:rPr>
              <a:t> determines how the element is treated in normal flow</a:t>
            </a:r>
            <a:endParaRPr lang="en-US" dirty="0">
              <a:cs typeface="Times New Roman" panose="02020603050405020304" pitchFamily="18" charset="0"/>
            </a:endParaRPr>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There are ~20 possible values:</a:t>
            </a:r>
          </a:p>
          <a:p>
            <a:pPr marL="1200150" lvl="2" indent="-285750">
              <a:lnSpc>
                <a:spcPct val="90000"/>
              </a:lnSpc>
              <a:spcBef>
                <a:spcPts val="450"/>
              </a:spcBef>
              <a:buFont typeface="Arial"/>
              <a:buChar char="•"/>
              <a:defRPr/>
            </a:pPr>
            <a:r>
              <a:rPr lang="en-US" sz="1800" dirty="0">
                <a:solidFill>
                  <a:srgbClr val="C00000"/>
                </a:solidFill>
                <a:latin typeface="Courier New"/>
                <a:ea typeface="ＭＳ Ｐゴシック"/>
                <a:cs typeface="Times New Roman"/>
              </a:rPr>
              <a:t>block</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inline</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flex</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grid</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inline-flex</a:t>
            </a:r>
            <a:r>
              <a:rPr lang="en-US" sz="1800" dirty="0">
                <a:solidFill>
                  <a:schemeClr val="tx1"/>
                </a:solidFill>
                <a:latin typeface="Calibri"/>
                <a:ea typeface="ＭＳ Ｐゴシック"/>
                <a:cs typeface="Times New Roman"/>
              </a:rPr>
              <a:t>, etc.</a:t>
            </a:r>
            <a:r>
              <a:rPr lang="en-US" sz="1800" dirty="0">
                <a:solidFill>
                  <a:srgbClr val="C00000"/>
                </a:solidFill>
                <a:latin typeface="Courier New"/>
                <a:ea typeface="ＭＳ Ｐゴシック"/>
                <a:cs typeface="Times New Roman"/>
              </a:rPr>
              <a:t> </a:t>
            </a:r>
            <a:endParaRPr lang="en-US" sz="1800" dirty="0">
              <a:latin typeface="Calibri"/>
              <a:ea typeface="ＭＳ Ｐゴシック"/>
              <a:cs typeface="Times New Roman"/>
            </a:endParaRPr>
          </a:p>
          <a:p>
            <a:pPr marL="1200150" lvl="2" indent="-285750">
              <a:lnSpc>
                <a:spcPct val="90000"/>
              </a:lnSpc>
              <a:spcBef>
                <a:spcPts val="450"/>
              </a:spcBef>
              <a:buFont typeface="Arial"/>
              <a:buChar char="•"/>
              <a:defRPr/>
            </a:pPr>
            <a:r>
              <a:rPr lang="en-US" sz="1800" dirty="0">
                <a:solidFill>
                  <a:schemeClr val="tx1"/>
                </a:solidFill>
                <a:latin typeface="Calibri"/>
                <a:ea typeface="ＭＳ Ｐゴシック"/>
                <a:cs typeface="Times New Roman"/>
              </a:rPr>
              <a:t>Won't go into detail here but see various tutorials online.</a:t>
            </a:r>
          </a:p>
          <a:p>
            <a:pPr marL="342900" eaLnBrk="1" hangingPunct="1">
              <a:lnSpc>
                <a:spcPct val="90000"/>
              </a:lnSpc>
              <a:spcBef>
                <a:spcPts val="450"/>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a:buFont typeface="Arial"/>
              <a:buChar char="•"/>
              <a:defRPr/>
            </a:pPr>
            <a:r>
              <a:rPr lang="en-US" sz="1800" dirty="0">
                <a:solidFill>
                  <a:schemeClr val="tx1"/>
                </a:solidFill>
                <a:latin typeface="Calibri"/>
                <a:ea typeface="ＭＳ Ｐゴシック"/>
                <a:cs typeface="Times New Roman"/>
              </a:rPr>
              <a:t>A much more scalable way is to use a </a:t>
            </a:r>
            <a:r>
              <a:rPr lang="en-US" sz="1800" dirty="0">
                <a:solidFill>
                  <a:srgbClr val="C00000"/>
                </a:solidFill>
                <a:latin typeface="Calibri"/>
                <a:ea typeface="ＭＳ Ｐゴシック"/>
                <a:cs typeface="Times New Roman"/>
              </a:rPr>
              <a:t>CSS framework </a:t>
            </a:r>
            <a:r>
              <a:rPr lang="en-US" sz="1800" dirty="0">
                <a:solidFill>
                  <a:schemeClr val="tx1"/>
                </a:solidFill>
                <a:latin typeface="Calibri"/>
                <a:ea typeface="ＭＳ Ｐゴシック"/>
                <a:cs typeface="Times New Roman"/>
              </a:rPr>
              <a:t>which are libraries of CSS code allowing you to quickly build a visually appealing and responsive website. </a:t>
            </a:r>
          </a:p>
          <a:p>
            <a:pPr>
              <a:buFont typeface="Arial"/>
              <a:buChar char="•"/>
              <a:defRPr/>
            </a:pPr>
            <a:endParaRPr lang="en-US" sz="1800" dirty="0">
              <a:solidFill>
                <a:schemeClr val="tx1"/>
              </a:solidFill>
              <a:latin typeface="Calibri"/>
              <a:ea typeface="ＭＳ Ｐゴシック"/>
              <a:cs typeface="Times New Roman"/>
            </a:endParaRPr>
          </a:p>
          <a:p>
            <a:pPr>
              <a:buFont typeface="Arial"/>
              <a:buChar char="•"/>
              <a:defRPr/>
            </a:pPr>
            <a:r>
              <a:rPr lang="en-US" sz="1800" dirty="0">
                <a:solidFill>
                  <a:schemeClr val="tx1"/>
                </a:solidFill>
                <a:latin typeface="Calibri"/>
                <a:ea typeface="ＭＳ Ｐゴシック"/>
                <a:cs typeface="Times New Roman"/>
              </a:rPr>
              <a:t>See next Lecture for more details. </a:t>
            </a:r>
            <a:endParaRPr lang="en-US" dirty="0">
              <a:solidFill>
                <a:schemeClr val="tx1"/>
              </a:solidFill>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84C86D1D-C6C9-9625-296C-1C585A8EB97D}"/>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Position property and frameworks</a:t>
            </a:r>
            <a:endParaRPr lang="en-US" dirty="0"/>
          </a:p>
        </p:txBody>
      </p:sp>
      <p:pic>
        <p:nvPicPr>
          <p:cNvPr id="5" name="Picture 4" descr="A yellow and black triangle sign&#10;&#10;Description automatically generated">
            <a:extLst>
              <a:ext uri="{FF2B5EF4-FFF2-40B4-BE49-F238E27FC236}">
                <a16:creationId xmlns:a16="http://schemas.microsoft.com/office/drawing/2014/main" id="{2B5A2B67-EE89-391E-307F-DEC2A537B488}"/>
              </a:ext>
            </a:extLst>
          </p:cNvPr>
          <p:cNvPicPr>
            <a:picLocks noChangeAspect="1"/>
          </p:cNvPicPr>
          <p:nvPr/>
        </p:nvPicPr>
        <p:blipFill rotWithShape="1">
          <a:blip r:embed="rId3"/>
          <a:srcRect t="4808" b="4409"/>
          <a:stretch/>
        </p:blipFill>
        <p:spPr>
          <a:xfrm>
            <a:off x="803357" y="3137375"/>
            <a:ext cx="1000538" cy="925240"/>
          </a:xfrm>
          <a:prstGeom prst="rect">
            <a:avLst/>
          </a:prstGeom>
        </p:spPr>
      </p:pic>
      <p:sp>
        <p:nvSpPr>
          <p:cNvPr id="6" name="TextBox 5">
            <a:extLst>
              <a:ext uri="{FF2B5EF4-FFF2-40B4-BE49-F238E27FC236}">
                <a16:creationId xmlns:a16="http://schemas.microsoft.com/office/drawing/2014/main" id="{8016C3AF-7F99-0DA2-2AC4-17EE1EBC37E1}"/>
              </a:ext>
            </a:extLst>
          </p:cNvPr>
          <p:cNvSpPr txBox="1"/>
          <p:nvPr/>
        </p:nvSpPr>
        <p:spPr>
          <a:xfrm>
            <a:off x="2077020" y="3163052"/>
            <a:ext cx="61873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Segoe UI"/>
              </a:rPr>
              <a:t>Laying out your webpage manually with raw CSS is </a:t>
            </a:r>
            <a:r>
              <a:rPr lang="en-US" sz="1800" u="sng" dirty="0">
                <a:solidFill>
                  <a:schemeClr val="tx1"/>
                </a:solidFill>
                <a:latin typeface="Calibri"/>
                <a:ea typeface="ヒラギノ明朝 ProN W3"/>
                <a:cs typeface="Segoe UI"/>
              </a:rPr>
              <a:t>hard</a:t>
            </a:r>
            <a:r>
              <a:rPr lang="en-US" sz="1800" dirty="0">
                <a:solidFill>
                  <a:schemeClr val="tx1"/>
                </a:solidFill>
                <a:latin typeface="Calibri"/>
                <a:ea typeface="ヒラギノ明朝 ProN W3"/>
                <a:cs typeface="Segoe UI"/>
              </a:rPr>
              <a:t>!​ Furthermore you must consider how the webpage looks across many different screen types and sizes.</a:t>
            </a:r>
          </a:p>
          <a:p>
            <a:r>
              <a:rPr lang="en-US" sz="1800" dirty="0">
                <a:solidFill>
                  <a:schemeClr val="tx1"/>
                </a:solidFill>
                <a:latin typeface="Calibri"/>
                <a:ea typeface="ヒラギノ明朝 ProN W3"/>
                <a:cs typeface="Segoe UI"/>
              </a:rPr>
              <a:t>​</a:t>
            </a:r>
          </a:p>
        </p:txBody>
      </p:sp>
    </p:spTree>
    <p:extLst>
      <p:ext uri="{BB962C8B-B14F-4D97-AF65-F5344CB8AC3E}">
        <p14:creationId xmlns:p14="http://schemas.microsoft.com/office/powerpoint/2010/main" val="39756342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Other</a:t>
            </a:r>
            <a:endParaRPr lang="en-US"/>
          </a:p>
        </p:txBody>
      </p:sp>
    </p:spTree>
    <p:extLst>
      <p:ext uri="{BB962C8B-B14F-4D97-AF65-F5344CB8AC3E}">
        <p14:creationId xmlns:p14="http://schemas.microsoft.com/office/powerpoint/2010/main" val="3124186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0771" name="Picture 2">
            <a:extLst>
              <a:ext uri="{FF2B5EF4-FFF2-40B4-BE49-F238E27FC236}">
                <a16:creationId xmlns:a16="http://schemas.microsoft.com/office/drawing/2014/main" id="{8385376E-5299-CD2C-1159-604D6FBB6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186" t="21544" r="21623" b="37558"/>
          <a:stretch/>
        </p:blipFill>
        <p:spPr bwMode="auto">
          <a:xfrm>
            <a:off x="4602141" y="3137837"/>
            <a:ext cx="5162409" cy="3189889"/>
          </a:xfrm>
          <a:prstGeom prst="rect">
            <a:avLst/>
          </a:prstGeom>
          <a:noFill/>
          <a:ln>
            <a:noFill/>
          </a:ln>
          <a:effectLst/>
          <a:extLst>
            <a:ext uri="{909E8E84-426E-40DD-AFC4-6F175D3DCCD1}">
              <a14:hiddenFill xmlns:a14="http://schemas.microsoft.com/office/drawing/2010/main">
                <a:blipFill dpi="0" rotWithShape="0">
                  <a:blip/>
                  <a:srcRect l="38603" t="21504" r="20387" b="3760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0772" name="Rectangle 3">
            <a:extLst>
              <a:ext uri="{FF2B5EF4-FFF2-40B4-BE49-F238E27FC236}">
                <a16:creationId xmlns:a16="http://schemas.microsoft.com/office/drawing/2014/main" id="{EA689684-0494-C89F-979A-2AAEC3C6DDC6}"/>
              </a:ext>
            </a:extLst>
          </p:cNvPr>
          <p:cNvSpPr>
            <a:spLocks noChangeArrowheads="1"/>
          </p:cNvSpPr>
          <p:nvPr/>
        </p:nvSpPr>
        <p:spPr bwMode="auto">
          <a:xfrm>
            <a:off x="416052" y="3915381"/>
            <a:ext cx="4465638" cy="1453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320" tIns="33840" rIns="67320" bIns="33840" anchor="t">
            <a:spAutoFit/>
          </a:bodyPr>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pPr>
            <a:r>
              <a:rPr lang="en-AU" altLang="en-US" sz="1800">
                <a:latin typeface="Courier New"/>
                <a:ea typeface="ヒラギノ明朝 ProN W3"/>
                <a:cs typeface="Courier New"/>
              </a:rPr>
              <a:t>.foo {</a:t>
            </a:r>
            <a:endParaRPr lang="en-US">
              <a:cs typeface="Arial" panose="020B0604020202020204" pitchFamily="34" charset="0"/>
            </a:endParaRPr>
          </a:p>
          <a:p>
            <a:pPr>
              <a:spcBef>
                <a:spcPct val="0"/>
              </a:spcBef>
              <a:buClrTx/>
            </a:pPr>
            <a:r>
              <a:rPr lang="en-AU" altLang="en-US" sz="1800">
                <a:latin typeface="Courier New"/>
                <a:ea typeface="ヒラギノ明朝 ProN W3"/>
                <a:cs typeface="Courier New"/>
              </a:rPr>
              <a:t> -</a:t>
            </a:r>
            <a:r>
              <a:rPr lang="en-AU" altLang="en-US" sz="1800" err="1">
                <a:latin typeface="Courier New"/>
                <a:ea typeface="ヒラギノ明朝 ProN W3"/>
                <a:cs typeface="Courier New"/>
              </a:rPr>
              <a:t>webkit</a:t>
            </a:r>
            <a:r>
              <a:rPr lang="en-AU" altLang="en-US" sz="1800">
                <a:latin typeface="Courier New"/>
                <a:ea typeface="ヒラギノ明朝 ProN W3"/>
                <a:cs typeface="Courier New"/>
              </a:rPr>
              <a:t>-border-radius: 10px;</a:t>
            </a:r>
            <a:endParaRPr lang="en-US">
              <a:cs typeface="Arial"/>
            </a:endParaRPr>
          </a:p>
          <a:p>
            <a:pPr eaLnBrk="1" hangingPunct="1">
              <a:spcBef>
                <a:spcPct val="0"/>
              </a:spcBef>
              <a:buClrTx/>
              <a:buFontTx/>
            </a:pPr>
            <a:r>
              <a:rPr lang="en-AU" altLang="en-US" sz="1800">
                <a:latin typeface="Courier New"/>
                <a:ea typeface="ヒラギノ明朝 ProN W3"/>
                <a:cs typeface="Courier New"/>
              </a:rPr>
              <a:t> -</a:t>
            </a:r>
            <a:r>
              <a:rPr lang="en-AU" altLang="en-US" sz="1800" err="1">
                <a:latin typeface="Courier New"/>
                <a:ea typeface="ヒラギノ明朝 ProN W3"/>
                <a:cs typeface="Courier New"/>
              </a:rPr>
              <a:t>moz</a:t>
            </a:r>
            <a:r>
              <a:rPr lang="en-AU" altLang="en-US" sz="1800">
                <a:latin typeface="Courier New"/>
                <a:ea typeface="ヒラギノ明朝 ProN W3"/>
                <a:cs typeface="Courier New"/>
              </a:rPr>
              <a:t>-border-radius: 10px;</a:t>
            </a:r>
          </a:p>
          <a:p>
            <a:pPr eaLnBrk="1" hangingPunct="1">
              <a:spcBef>
                <a:spcPct val="0"/>
              </a:spcBef>
              <a:buClrTx/>
            </a:pPr>
            <a:r>
              <a:rPr lang="en-AU" altLang="en-US" sz="1800">
                <a:latin typeface="Courier New"/>
                <a:ea typeface="ヒラギノ明朝 ProN W3"/>
                <a:cs typeface="Courier New"/>
              </a:rPr>
              <a:t> border-radius: 10px;</a:t>
            </a:r>
          </a:p>
          <a:p>
            <a:pPr eaLnBrk="1" hangingPunct="1">
              <a:spcBef>
                <a:spcPct val="0"/>
              </a:spcBef>
              <a:buClrTx/>
              <a:buFontTx/>
              <a:buNone/>
            </a:pPr>
            <a:r>
              <a:rPr lang="en-AU" altLang="en-US" sz="1800">
                <a:latin typeface="Courier New"/>
                <a:ea typeface="ヒラギノ明朝 ProN W3"/>
                <a:cs typeface="Courier New"/>
              </a:rPr>
              <a:t>}</a:t>
            </a:r>
          </a:p>
        </p:txBody>
      </p:sp>
      <p:sp>
        <p:nvSpPr>
          <p:cNvPr id="160773" name="Rectangle 4">
            <a:extLst>
              <a:ext uri="{FF2B5EF4-FFF2-40B4-BE49-F238E27FC236}">
                <a16:creationId xmlns:a16="http://schemas.microsoft.com/office/drawing/2014/main" id="{A913B29A-B0DC-FD95-F50F-E831D46634F9}"/>
              </a:ext>
            </a:extLst>
          </p:cNvPr>
          <p:cNvSpPr>
            <a:spLocks noChangeArrowheads="1"/>
          </p:cNvSpPr>
          <p:nvPr/>
        </p:nvSpPr>
        <p:spPr bwMode="auto">
          <a:xfrm>
            <a:off x="839788" y="6518275"/>
            <a:ext cx="6429375"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60774" name="Text Box 5">
            <a:extLst>
              <a:ext uri="{FF2B5EF4-FFF2-40B4-BE49-F238E27FC236}">
                <a16:creationId xmlns:a16="http://schemas.microsoft.com/office/drawing/2014/main" id="{BC300131-9AAF-3077-70D4-AFBCE04622D9}"/>
              </a:ext>
            </a:extLst>
          </p:cNvPr>
          <p:cNvSpPr txBox="1">
            <a:spLocks noChangeArrowheads="1"/>
          </p:cNvSpPr>
          <p:nvPr/>
        </p:nvSpPr>
        <p:spPr bwMode="auto">
          <a:xfrm>
            <a:off x="631825" y="1484313"/>
            <a:ext cx="8785225"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spAutoFit/>
          </a:bodyPr>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AU" altLang="en-US" sz="1800">
                <a:solidFill>
                  <a:srgbClr val="333333"/>
                </a:solidFill>
                <a:latin typeface="Calibri"/>
                <a:ea typeface="ヒラギノ明朝 ProN W3"/>
                <a:cs typeface="Calibri"/>
              </a:rPr>
              <a:t>A positive catalyst for the evolution to exciting technologies</a:t>
            </a:r>
          </a:p>
          <a:p>
            <a:pPr eaLnBrk="1" hangingPunct="1">
              <a:spcBef>
                <a:spcPct val="0"/>
              </a:spcBef>
              <a:buClrTx/>
              <a:buFontTx/>
              <a:buNone/>
            </a:pPr>
            <a:r>
              <a:rPr lang="en-AU" altLang="en-US" sz="1800" i="1">
                <a:solidFill>
                  <a:srgbClr val="333333"/>
                </a:solidFill>
                <a:latin typeface="Calibri"/>
                <a:ea typeface="ヒラギノ明朝 ProN W3"/>
                <a:cs typeface="Calibri"/>
              </a:rPr>
              <a:t>“… force the vendors and the Working Group to work together to devise the tests necessary to determine interoperability. Those tests can then guide those who follow, helping them to achieve interoperable status much faster. They could literally ship the prefixed implementation in one public beta and drop the prefix in the next.”</a:t>
            </a:r>
          </a:p>
          <a:p>
            <a:pPr eaLnBrk="1" hangingPunct="1">
              <a:spcBef>
                <a:spcPct val="0"/>
              </a:spcBef>
              <a:buClrTx/>
              <a:buFontTx/>
              <a:buNone/>
            </a:pPr>
            <a:endParaRPr lang="en-AU" altLang="en-US" sz="1800" i="1">
              <a:solidFill>
                <a:srgbClr val="333333"/>
              </a:solidFill>
              <a:latin typeface="Calibri"/>
              <a:ea typeface="ヒラギノ明朝 ProN W3" charset="-128"/>
              <a:cs typeface="Calibri"/>
            </a:endParaRPr>
          </a:p>
        </p:txBody>
      </p:sp>
      <p:sp>
        <p:nvSpPr>
          <p:cNvPr id="3" name="Google Shape;350;p3">
            <a:extLst>
              <a:ext uri="{FF2B5EF4-FFF2-40B4-BE49-F238E27FC236}">
                <a16:creationId xmlns:a16="http://schemas.microsoft.com/office/drawing/2014/main" id="{6FBC29A0-0D5D-BE94-8002-0CCFB3DFA40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Vendor prefixes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03567DF-CA44-3C69-F5B9-BD151877F100}"/>
              </a:ext>
            </a:extLst>
          </p:cNvPr>
          <p:cNvPicPr>
            <a:picLocks noChangeAspect="1"/>
          </p:cNvPicPr>
          <p:nvPr/>
        </p:nvPicPr>
        <p:blipFill>
          <a:blip r:embed="rId2"/>
          <a:stretch>
            <a:fillRect/>
          </a:stretch>
        </p:blipFill>
        <p:spPr>
          <a:xfrm>
            <a:off x="1219803" y="1428533"/>
            <a:ext cx="7365443" cy="5114925"/>
          </a:xfrm>
          <a:prstGeom prst="rect">
            <a:avLst/>
          </a:prstGeom>
        </p:spPr>
      </p:pic>
      <p:sp>
        <p:nvSpPr>
          <p:cNvPr id="4" name="Google Shape;350;p3">
            <a:extLst>
              <a:ext uri="{FF2B5EF4-FFF2-40B4-BE49-F238E27FC236}">
                <a16:creationId xmlns:a16="http://schemas.microsoft.com/office/drawing/2014/main" id="{3BD63B24-9951-8F98-CAE8-EE61EFD51E2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Validating CSS</a:t>
            </a:r>
            <a:endParaRPr lang="en-US"/>
          </a:p>
        </p:txBody>
      </p:sp>
    </p:spTree>
    <p:extLst>
      <p:ext uri="{BB962C8B-B14F-4D97-AF65-F5344CB8AC3E}">
        <p14:creationId xmlns:p14="http://schemas.microsoft.com/office/powerpoint/2010/main" val="367943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3">
            <a:extLst>
              <a:ext uri="{FF2B5EF4-FFF2-40B4-BE49-F238E27FC236}">
                <a16:creationId xmlns:a16="http://schemas.microsoft.com/office/drawing/2014/main" id="{3BD63B24-9951-8F98-CAE8-EE61EFD51E2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solidFill>
                  <a:srgbClr val="000000"/>
                </a:solidFill>
                <a:latin typeface="Calibri"/>
              </a:rPr>
              <a:t>CSS is boring...</a:t>
            </a:r>
            <a:endParaRPr lang="en-US" dirty="0"/>
          </a:p>
        </p:txBody>
      </p:sp>
      <p:sp>
        <p:nvSpPr>
          <p:cNvPr id="3" name="TextBox 2">
            <a:extLst>
              <a:ext uri="{FF2B5EF4-FFF2-40B4-BE49-F238E27FC236}">
                <a16:creationId xmlns:a16="http://schemas.microsoft.com/office/drawing/2014/main" id="{A33BA8B6-7B3C-EA05-139F-72EFE03E8664}"/>
              </a:ext>
            </a:extLst>
          </p:cNvPr>
          <p:cNvSpPr txBox="1"/>
          <p:nvPr/>
        </p:nvSpPr>
        <p:spPr>
          <a:xfrm>
            <a:off x="567935" y="1533797"/>
            <a:ext cx="73509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solidFill>
                  <a:schemeClr val="tx1"/>
                </a:solidFill>
                <a:latin typeface="Calibri"/>
                <a:ea typeface="Calibri"/>
                <a:cs typeface="Calibri"/>
              </a:rPr>
              <a:t>You can build some amazing things with pure CSS:</a:t>
            </a:r>
          </a:p>
        </p:txBody>
      </p:sp>
      <p:pic>
        <p:nvPicPr>
          <p:cNvPr id="5" name="Picture 4" descr="A cartoon of a robot&#10;&#10;Description automatically generated">
            <a:extLst>
              <a:ext uri="{FF2B5EF4-FFF2-40B4-BE49-F238E27FC236}">
                <a16:creationId xmlns:a16="http://schemas.microsoft.com/office/drawing/2014/main" id="{B9DA017D-B58E-DB8A-3FBC-27259E53BEC8}"/>
              </a:ext>
            </a:extLst>
          </p:cNvPr>
          <p:cNvPicPr>
            <a:picLocks noChangeAspect="1"/>
          </p:cNvPicPr>
          <p:nvPr/>
        </p:nvPicPr>
        <p:blipFill>
          <a:blip r:embed="rId2"/>
          <a:stretch>
            <a:fillRect/>
          </a:stretch>
        </p:blipFill>
        <p:spPr>
          <a:xfrm>
            <a:off x="1122169" y="2084157"/>
            <a:ext cx="3295696" cy="1968791"/>
          </a:xfrm>
          <a:prstGeom prst="rect">
            <a:avLst/>
          </a:prstGeom>
        </p:spPr>
      </p:pic>
      <p:sp>
        <p:nvSpPr>
          <p:cNvPr id="6" name="TextBox 5">
            <a:extLst>
              <a:ext uri="{FF2B5EF4-FFF2-40B4-BE49-F238E27FC236}">
                <a16:creationId xmlns:a16="http://schemas.microsoft.com/office/drawing/2014/main" id="{D697F828-3809-5335-1071-4FF78BDB98FC}"/>
              </a:ext>
            </a:extLst>
          </p:cNvPr>
          <p:cNvSpPr txBox="1"/>
          <p:nvPr/>
        </p:nvSpPr>
        <p:spPr>
          <a:xfrm>
            <a:off x="832720" y="4158433"/>
            <a:ext cx="4307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Calibri"/>
                <a:hlinkClick r:id="rId3">
                  <a:extLst>
                    <a:ext uri="{A12FA001-AC4F-418D-AE19-62706E023703}">
                      <ahyp:hlinkClr xmlns:ahyp="http://schemas.microsoft.com/office/drawing/2018/hyperlinkcolor" val="tx"/>
                    </a:ext>
                  </a:extLst>
                </a:hlinkClick>
              </a:rPr>
              <a:t>https://codepen.io/r4ms3s/pen/gajVBG</a:t>
            </a:r>
            <a:endParaRPr lang="en-US" sz="1800" dirty="0">
              <a:solidFill>
                <a:schemeClr val="tx1"/>
              </a:solidFill>
              <a:latin typeface="Calibri"/>
              <a:cs typeface="Calibri"/>
            </a:endParaRPr>
          </a:p>
        </p:txBody>
      </p:sp>
      <p:pic>
        <p:nvPicPr>
          <p:cNvPr id="7" name="Picture 6">
            <a:extLst>
              <a:ext uri="{FF2B5EF4-FFF2-40B4-BE49-F238E27FC236}">
                <a16:creationId xmlns:a16="http://schemas.microsoft.com/office/drawing/2014/main" id="{D04A86F7-E289-9B83-70A9-2BCE1B9CB598}"/>
              </a:ext>
            </a:extLst>
          </p:cNvPr>
          <p:cNvPicPr>
            <a:picLocks noChangeAspect="1"/>
          </p:cNvPicPr>
          <p:nvPr/>
        </p:nvPicPr>
        <p:blipFill>
          <a:blip r:embed="rId4"/>
          <a:stretch>
            <a:fillRect/>
          </a:stretch>
        </p:blipFill>
        <p:spPr>
          <a:xfrm>
            <a:off x="5853535" y="2172352"/>
            <a:ext cx="2716607" cy="3480815"/>
          </a:xfrm>
          <a:prstGeom prst="rect">
            <a:avLst/>
          </a:prstGeom>
        </p:spPr>
      </p:pic>
      <p:sp>
        <p:nvSpPr>
          <p:cNvPr id="8" name="TextBox 7">
            <a:extLst>
              <a:ext uri="{FF2B5EF4-FFF2-40B4-BE49-F238E27FC236}">
                <a16:creationId xmlns:a16="http://schemas.microsoft.com/office/drawing/2014/main" id="{DE878E2D-80A9-B02D-91C5-D000CDAB4EDB}"/>
              </a:ext>
            </a:extLst>
          </p:cNvPr>
          <p:cNvSpPr txBox="1"/>
          <p:nvPr/>
        </p:nvSpPr>
        <p:spPr>
          <a:xfrm>
            <a:off x="5838659" y="57709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Times New Roman"/>
                <a:hlinkClick r:id="rId5">
                  <a:extLst>
                    <a:ext uri="{A12FA001-AC4F-418D-AE19-62706E023703}">
                      <ahyp:hlinkClr xmlns:ahyp="http://schemas.microsoft.com/office/drawing/2018/hyperlinkcolor" val="tx"/>
                    </a:ext>
                  </a:extLst>
                </a:hlinkClick>
              </a:rPr>
              <a:t>https://codepen.io/stepan/pen/NWmqdW</a:t>
            </a:r>
            <a:endParaRPr lang="en-US" sz="1800" dirty="0">
              <a:solidFill>
                <a:schemeClr val="tx1"/>
              </a:solidFill>
              <a:latin typeface="Calibri"/>
              <a:ea typeface="ヒラギノ明朝 ProN W3"/>
              <a:cs typeface="Times New Roman"/>
            </a:endParaRPr>
          </a:p>
        </p:txBody>
      </p:sp>
    </p:spTree>
    <p:extLst>
      <p:ext uri="{BB962C8B-B14F-4D97-AF65-F5344CB8AC3E}">
        <p14:creationId xmlns:p14="http://schemas.microsoft.com/office/powerpoint/2010/main" val="51023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C84DAAFA-BC2C-E270-B85F-3D49F241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0"/>
            <a:ext cx="5849937" cy="4797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7" name="Picture 2">
            <a:extLst>
              <a:ext uri="{FF2B5EF4-FFF2-40B4-BE49-F238E27FC236}">
                <a16:creationId xmlns:a16="http://schemas.microsoft.com/office/drawing/2014/main" id="{69905F37-86AE-9BF9-EEC0-86952B05A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2066925"/>
            <a:ext cx="5384800" cy="4668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3" name="Text Box 2">
            <a:extLst>
              <a:ext uri="{FF2B5EF4-FFF2-40B4-BE49-F238E27FC236}">
                <a16:creationId xmlns:a16="http://schemas.microsoft.com/office/drawing/2014/main" id="{883F08E9-AD7A-45EF-EC09-5B6A0C8C3B13}"/>
              </a:ext>
            </a:extLst>
          </p:cNvPr>
          <p:cNvSpPr txBox="1">
            <a:spLocks noChangeArrowheads="1"/>
          </p:cNvSpPr>
          <p:nvPr/>
        </p:nvSpPr>
        <p:spPr bwMode="auto">
          <a:xfrm>
            <a:off x="495300" y="1600200"/>
            <a:ext cx="8723568"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280988" indent="-280988">
              <a:spcBef>
                <a:spcPts val="45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71525" indent="-293688">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0670" indent="-280670" eaLnBrk="1" hangingPunct="1">
              <a:spcBef>
                <a:spcPts val="575"/>
              </a:spcBef>
              <a:buFont typeface="Arial" panose="020B0604020202020204" pitchFamily="34" charset="0"/>
              <a:buChar char="•"/>
            </a:pPr>
            <a:r>
              <a:rPr lang="en-US" altLang="en-US" sz="1800" dirty="0">
                <a:latin typeface="Calibri"/>
                <a:ea typeface="ＭＳ Ｐゴシック"/>
                <a:cs typeface="Calibri"/>
              </a:rPr>
              <a:t>There are three levels of style sheets</a:t>
            </a:r>
            <a:endParaRPr lang="en-US" sz="1800" dirty="0">
              <a:latin typeface="Calibri"/>
              <a:ea typeface="ＭＳ Ｐゴシック"/>
              <a:cs typeface="Calibri"/>
            </a:endParaRPr>
          </a:p>
          <a:p>
            <a:pPr lvl="1" indent="-293370" eaLnBrk="1" hangingPunct="1">
              <a:spcBef>
                <a:spcPts val="525"/>
              </a:spcBef>
              <a:buClr>
                <a:srgbClr val="000080"/>
              </a:buClr>
              <a:buFont typeface="Arial" panose="020B0604020202020204" pitchFamily="34" charset="0"/>
              <a:buChar char="–"/>
            </a:pPr>
            <a:r>
              <a:rPr lang="en-US" altLang="en-US" sz="1800" i="1" dirty="0">
                <a:solidFill>
                  <a:srgbClr val="C00000"/>
                </a:solidFill>
                <a:latin typeface="Calibri"/>
                <a:ea typeface="ＭＳ Ｐゴシック"/>
                <a:cs typeface="Calibri"/>
              </a:rPr>
              <a:t>Inline</a:t>
            </a:r>
            <a:r>
              <a:rPr lang="en-US" altLang="en-US" sz="1800" dirty="0">
                <a:solidFill>
                  <a:srgbClr val="C00000"/>
                </a:solidFill>
                <a:latin typeface="Calibri"/>
                <a:ea typeface="ＭＳ Ｐゴシック"/>
                <a:cs typeface="Calibri"/>
              </a:rPr>
              <a:t> </a:t>
            </a:r>
            <a:r>
              <a:rPr lang="en-US" altLang="en-US" sz="1800" dirty="0">
                <a:latin typeface="Calibri"/>
                <a:ea typeface="ＭＳ Ｐゴシック"/>
                <a:cs typeface="Calibri"/>
              </a:rPr>
              <a:t>styles – applies to a single tag only.</a:t>
            </a:r>
          </a:p>
          <a:p>
            <a:pPr lvl="1" indent="-293370">
              <a:spcBef>
                <a:spcPts val="525"/>
              </a:spcBef>
              <a:buClr>
                <a:srgbClr val="000080"/>
              </a:buClr>
              <a:buFont typeface="Arial" panose="020B0604020202020204" pitchFamily="34" charset="0"/>
              <a:buChar char="–"/>
            </a:pPr>
            <a:r>
              <a:rPr lang="en-US" altLang="en-US" sz="1800" i="1" dirty="0">
                <a:solidFill>
                  <a:srgbClr val="C00000"/>
                </a:solidFill>
                <a:latin typeface="Calibri"/>
                <a:ea typeface="ＭＳ Ｐゴシック"/>
                <a:cs typeface="Calibri"/>
              </a:rPr>
              <a:t>Document </a:t>
            </a:r>
            <a:r>
              <a:rPr lang="en-US" altLang="en-US" sz="1800" dirty="0">
                <a:latin typeface="Calibri"/>
                <a:ea typeface="ＭＳ Ｐゴシック"/>
                <a:cs typeface="Calibri"/>
              </a:rPr>
              <a:t>style sheets - </a:t>
            </a:r>
            <a:r>
              <a:rPr lang="en-US" sz="1800" dirty="0">
                <a:latin typeface="Calibri"/>
                <a:ea typeface="Calibri"/>
                <a:cs typeface="Calibri"/>
              </a:rPr>
              <a:t>appears in the document's &lt;head&gt; element and </a:t>
            </a:r>
            <a:r>
              <a:rPr lang="en-US" altLang="en-US" sz="1800" dirty="0">
                <a:latin typeface="Calibri"/>
                <a:ea typeface="ＭＳ Ｐゴシック"/>
                <a:cs typeface="Calibri"/>
              </a:rPr>
              <a:t>applies to the whole document.</a:t>
            </a:r>
            <a:endParaRPr lang="en-US" sz="1800" dirty="0">
              <a:latin typeface="Calibri"/>
              <a:cs typeface="Arial" panose="020B0604020202020204" pitchFamily="34" charset="0"/>
            </a:endParaRPr>
          </a:p>
          <a:p>
            <a:pPr lvl="1" indent="-293370">
              <a:spcBef>
                <a:spcPts val="525"/>
              </a:spcBef>
              <a:buClr>
                <a:srgbClr val="000080"/>
              </a:buClr>
              <a:buFont typeface="Arial" panose="020B0604020202020204" pitchFamily="34" charset="0"/>
              <a:buChar char="–"/>
            </a:pPr>
            <a:r>
              <a:rPr lang="en-US" altLang="en-US" sz="1800" i="1" dirty="0">
                <a:solidFill>
                  <a:srgbClr val="C00000"/>
                </a:solidFill>
                <a:latin typeface="Calibri"/>
                <a:ea typeface="ＭＳ Ｐゴシック"/>
                <a:cs typeface="Calibri"/>
              </a:rPr>
              <a:t>External</a:t>
            </a:r>
            <a:r>
              <a:rPr lang="en-US" altLang="en-US" sz="1800" dirty="0">
                <a:solidFill>
                  <a:srgbClr val="C00000"/>
                </a:solidFill>
                <a:latin typeface="Calibri"/>
                <a:ea typeface="ＭＳ Ｐゴシック"/>
                <a:cs typeface="Calibri"/>
              </a:rPr>
              <a:t> </a:t>
            </a:r>
            <a:r>
              <a:rPr lang="en-US" altLang="en-US" sz="1800" dirty="0">
                <a:latin typeface="Calibri"/>
                <a:ea typeface="ＭＳ Ｐゴシック"/>
                <a:cs typeface="Calibri"/>
              </a:rPr>
              <a:t>style sheets - </a:t>
            </a:r>
            <a:r>
              <a:rPr lang="en-US" sz="1800" dirty="0">
                <a:latin typeface="Calibri"/>
                <a:ea typeface="Calibri"/>
                <a:cs typeface="Arial"/>
              </a:rPr>
              <a:t>separate files, potentially on any server on the Internet, and </a:t>
            </a:r>
            <a:r>
              <a:rPr lang="en-US" altLang="en-US" sz="1800" dirty="0">
                <a:latin typeface="Calibri"/>
                <a:ea typeface="ＭＳ Ｐゴシック"/>
                <a:cs typeface="Calibri"/>
              </a:rPr>
              <a:t>can be applied to any number of documents in their &lt;head&gt; element.</a:t>
            </a:r>
            <a:endParaRPr lang="en-US" sz="1800" dirty="0">
              <a:latin typeface="Calibri"/>
              <a:cs typeface="Arial"/>
            </a:endParaRPr>
          </a:p>
          <a:p>
            <a:pPr marL="0" indent="0" eaLnBrk="1" hangingPunct="1">
              <a:spcBef>
                <a:spcPts val="575"/>
              </a:spcBef>
            </a:pPr>
            <a:endParaRPr lang="en-US" altLang="en-US" sz="1800">
              <a:latin typeface="Calibri"/>
              <a:cs typeface="Calibri"/>
            </a:endParaRPr>
          </a:p>
        </p:txBody>
      </p:sp>
      <p:sp>
        <p:nvSpPr>
          <p:cNvPr id="87044" name="Rectangle 3">
            <a:extLst>
              <a:ext uri="{FF2B5EF4-FFF2-40B4-BE49-F238E27FC236}">
                <a16:creationId xmlns:a16="http://schemas.microsoft.com/office/drawing/2014/main" id="{1057DF5C-617D-5EC2-5C42-6E221613C885}"/>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522ABBB3-4BF6-85DB-65A4-CFCF362460AA}"/>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Why "cascading"?</a:t>
            </a:r>
            <a:endParaRPr lang="en-US"/>
          </a:p>
        </p:txBody>
      </p:sp>
      <p:pic>
        <p:nvPicPr>
          <p:cNvPr id="4" name="Picture 3" descr="Inline CSS Explained: Learn to Add Inline CSS Style">
            <a:extLst>
              <a:ext uri="{FF2B5EF4-FFF2-40B4-BE49-F238E27FC236}">
                <a16:creationId xmlns:a16="http://schemas.microsoft.com/office/drawing/2014/main" id="{902E0150-9D64-A205-1F3E-10DAE8C6953E}"/>
              </a:ext>
            </a:extLst>
          </p:cNvPr>
          <p:cNvPicPr>
            <a:picLocks noChangeAspect="1"/>
          </p:cNvPicPr>
          <p:nvPr/>
        </p:nvPicPr>
        <p:blipFill rotWithShape="1">
          <a:blip r:embed="rId3"/>
          <a:srcRect t="2318" r="-246" b="2837"/>
          <a:stretch/>
        </p:blipFill>
        <p:spPr>
          <a:xfrm>
            <a:off x="2813236" y="3672911"/>
            <a:ext cx="4002463" cy="280958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9" name="Text Box 2">
            <a:extLst>
              <a:ext uri="{FF2B5EF4-FFF2-40B4-BE49-F238E27FC236}">
                <a16:creationId xmlns:a16="http://schemas.microsoft.com/office/drawing/2014/main" id="{9D9F90C5-AB13-6600-470B-41FB7D047D92}"/>
              </a:ext>
            </a:extLst>
          </p:cNvPr>
          <p:cNvSpPr txBox="1">
            <a:spLocks noChangeArrowheads="1"/>
          </p:cNvSpPr>
          <p:nvPr/>
        </p:nvSpPr>
        <p:spPr bwMode="auto">
          <a:xfrm>
            <a:off x="495300" y="1347812"/>
            <a:ext cx="8966149" cy="4582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00"/>
              </a:spcBef>
              <a:buFont typeface="Arial" panose="020B0604020202020204" pitchFamily="34" charset="0"/>
              <a:buChar char="•"/>
            </a:pPr>
            <a:r>
              <a:rPr lang="en-US" altLang="en-US" sz="1800" dirty="0">
                <a:latin typeface="Calibri"/>
                <a:ea typeface="ＭＳ Ｐゴシック"/>
                <a:cs typeface="Calibri"/>
              </a:rPr>
              <a:t>Style specification appears as the value of the </a:t>
            </a:r>
            <a:r>
              <a:rPr lang="en-US" altLang="en-US" sz="1800" dirty="0">
                <a:solidFill>
                  <a:srgbClr val="C00000"/>
                </a:solidFill>
                <a:latin typeface="Courier New"/>
                <a:ea typeface="ヒラギノ明朝 ProN W3"/>
                <a:cs typeface="Courier New"/>
              </a:rPr>
              <a:t>style</a:t>
            </a:r>
            <a:r>
              <a:rPr lang="en-US" altLang="en-US" sz="1800" dirty="0">
                <a:latin typeface="Calibri"/>
                <a:ea typeface="ＭＳ Ｐゴシック"/>
                <a:cs typeface="Calibri"/>
              </a:rPr>
              <a:t> attribute of almost any tag.</a:t>
            </a:r>
          </a:p>
          <a:p>
            <a:pPr lvl="1" eaLnBrk="1" hangingPunct="1">
              <a:spcBef>
                <a:spcPts val="500"/>
              </a:spcBef>
              <a:buFont typeface="Arial" panose="020B0604020202020204" pitchFamily="34" charset="0"/>
              <a:buChar char="–"/>
            </a:pPr>
            <a:r>
              <a:rPr lang="en-US" altLang="en-US" sz="1800" dirty="0">
                <a:latin typeface="Calibri"/>
                <a:ea typeface="ＭＳ Ｐゴシック"/>
                <a:cs typeface="Calibri"/>
              </a:rPr>
              <a:t>General form:</a:t>
            </a:r>
            <a:br>
              <a:rPr lang="en-US" altLang="en-US" sz="1800" dirty="0">
                <a:latin typeface="Calibri" panose="020F0502020204030204" pitchFamily="34" charset="0"/>
              </a:rPr>
            </a:br>
            <a:br>
              <a:rPr lang="en-US" dirty="0">
                <a:latin typeface="Courier New"/>
                <a:cs typeface="Courier New"/>
              </a:rPr>
            </a:br>
            <a:r>
              <a:rPr lang="en-US" dirty="0">
                <a:latin typeface="Courier New"/>
                <a:ea typeface="ヒラギノ明朝 ProN W3"/>
                <a:cs typeface="Courier New"/>
              </a:rPr>
              <a:t>style="property_1: value_1; </a:t>
            </a:r>
            <a:br>
              <a:rPr lang="en-US" dirty="0">
                <a:latin typeface="Courier New"/>
                <a:ea typeface="ヒラギノ明朝 ProN W3"/>
                <a:cs typeface="Courier New"/>
              </a:rPr>
            </a:br>
            <a:r>
              <a:rPr lang="en-US" dirty="0">
                <a:latin typeface="Courier New"/>
                <a:ea typeface="ヒラギノ明朝 ProN W3"/>
                <a:cs typeface="Courier New"/>
              </a:rPr>
              <a:t>       property_2: value_2;</a:t>
            </a:r>
            <a:br>
              <a:rPr lang="en-US" dirty="0">
                <a:latin typeface="Courier New"/>
                <a:ea typeface="ヒラギノ明朝 ProN W3"/>
                <a:cs typeface="Courier New"/>
              </a:rPr>
            </a:br>
            <a:r>
              <a:rPr lang="en-US" dirty="0">
                <a:latin typeface="Courier New"/>
                <a:ea typeface="ヒラギノ明朝 ProN W3"/>
                <a:cs typeface="Courier New"/>
              </a:rPr>
              <a:t>       …</a:t>
            </a:r>
            <a:br>
              <a:rPr lang="en-US" dirty="0">
                <a:latin typeface="Courier New"/>
                <a:ea typeface="ヒラギノ明朝 ProN W3" charset="-128"/>
                <a:cs typeface="Courier New"/>
              </a:rPr>
            </a:br>
            <a:r>
              <a:rPr lang="en-US" dirty="0">
                <a:latin typeface="Courier New"/>
                <a:ea typeface="ヒラギノ明朝 ProN W3"/>
                <a:cs typeface="Courier New"/>
              </a:rPr>
              <a:t>       </a:t>
            </a:r>
            <a:r>
              <a:rPr lang="en-US" dirty="0" err="1">
                <a:latin typeface="Courier New"/>
                <a:ea typeface="ヒラギノ明朝 ProN W3"/>
                <a:cs typeface="Courier New"/>
              </a:rPr>
              <a:t>property_n</a:t>
            </a:r>
            <a:r>
              <a:rPr lang="en-US" dirty="0">
                <a:latin typeface="Courier New"/>
                <a:ea typeface="ヒラギノ明朝 ProN W3"/>
                <a:cs typeface="Courier New"/>
              </a:rPr>
              <a:t>: </a:t>
            </a:r>
            <a:r>
              <a:rPr lang="en-US" dirty="0" err="1">
                <a:latin typeface="Courier New"/>
                <a:ea typeface="ヒラギノ明朝 ProN W3"/>
                <a:cs typeface="Courier New"/>
              </a:rPr>
              <a:t>value_n</a:t>
            </a:r>
            <a:r>
              <a:rPr lang="en-US" dirty="0">
                <a:latin typeface="Courier New"/>
                <a:ea typeface="ヒラギノ明朝 ProN W3"/>
                <a:cs typeface="Courier New"/>
              </a:rPr>
              <a:t>"</a:t>
            </a:r>
          </a:p>
          <a:p>
            <a:pPr lvl="1" eaLnBrk="1" hangingPunct="1">
              <a:spcBef>
                <a:spcPts val="500"/>
              </a:spcBef>
              <a:buFont typeface="Arial" panose="020B0604020202020204" pitchFamily="34" charset="0"/>
              <a:buChar char="–"/>
            </a:pPr>
            <a:r>
              <a:rPr lang="en-US" altLang="en-US" sz="1800" dirty="0">
                <a:latin typeface="Calibri"/>
                <a:ea typeface="ＭＳ Ｐゴシック"/>
                <a:cs typeface="Calibri"/>
              </a:rPr>
              <a:t>Example:</a:t>
            </a:r>
          </a:p>
          <a:p>
            <a:pPr marL="457200" lvl="1" indent="0">
              <a:spcBef>
                <a:spcPts val="500"/>
              </a:spcBef>
            </a:pPr>
            <a:endParaRPr lang="en-US" altLang="en-US" sz="2000" dirty="0">
              <a:latin typeface="Calibri"/>
              <a:ea typeface="ＭＳ Ｐゴシック"/>
              <a:cs typeface="Calibri"/>
            </a:endParaRPr>
          </a:p>
          <a:p>
            <a:pPr lvl="1">
              <a:spcBef>
                <a:spcPts val="500"/>
              </a:spcBef>
              <a:buFont typeface="Arial" panose="020B0604020202020204" pitchFamily="34" charset="0"/>
              <a:buChar char="–"/>
            </a:pPr>
            <a:endParaRPr lang="en-US" altLang="en-US" sz="2000" dirty="0">
              <a:latin typeface="Calibri"/>
              <a:ea typeface="ＭＳ Ｐゴシック"/>
              <a:cs typeface="Calibri"/>
            </a:endParaRPr>
          </a:p>
          <a:p>
            <a:pPr lvl="1">
              <a:spcBef>
                <a:spcPts val="500"/>
              </a:spcBef>
              <a:buFont typeface="Arial" panose="020B0604020202020204" pitchFamily="34" charset="0"/>
              <a:buChar char="–"/>
            </a:pPr>
            <a:endParaRPr lang="en-US" altLang="en-US" sz="2000" dirty="0">
              <a:latin typeface="Calibri"/>
              <a:ea typeface="ＭＳ Ｐゴシック"/>
              <a:cs typeface="Calibri"/>
            </a:endParaRPr>
          </a:p>
          <a:p>
            <a:pPr lvl="1">
              <a:spcBef>
                <a:spcPts val="500"/>
              </a:spcBef>
              <a:buFont typeface="Arial" panose="020B0604020202020204" pitchFamily="34" charset="0"/>
              <a:buChar char="–"/>
            </a:pPr>
            <a:endParaRPr lang="en-US" altLang="en-US" sz="2000" dirty="0">
              <a:latin typeface="Calibri"/>
              <a:ea typeface="ＭＳ Ｐゴシック"/>
              <a:cs typeface="Calibri"/>
            </a:endParaRPr>
          </a:p>
          <a:p>
            <a:pPr marL="280670" indent="-280670">
              <a:spcBef>
                <a:spcPts val="525"/>
              </a:spcBef>
              <a:buFont typeface="Arial,Sans-Serif" panose="020B0604020202020204" pitchFamily="34" charset="0"/>
              <a:buChar char="•"/>
            </a:pPr>
            <a:endParaRPr lang="en-US" sz="2100" u="sng" dirty="0">
              <a:latin typeface="Calibri"/>
              <a:ea typeface="ＭＳ Ｐゴシック"/>
              <a:cs typeface="Calibri"/>
            </a:endParaRPr>
          </a:p>
          <a:p>
            <a:pPr marL="280670" indent="-280670">
              <a:spcBef>
                <a:spcPts val="525"/>
              </a:spcBef>
              <a:buFont typeface="Arial,Sans-Serif" panose="020B0604020202020204" pitchFamily="34" charset="0"/>
              <a:buChar char="•"/>
            </a:pPr>
            <a:endParaRPr lang="en-US" sz="1800" u="sng" dirty="0">
              <a:latin typeface="Calibri"/>
              <a:ea typeface="ＭＳ Ｐゴシック"/>
              <a:cs typeface="Calibri"/>
            </a:endParaRPr>
          </a:p>
          <a:p>
            <a:pPr marL="280670" indent="-280670">
              <a:spcBef>
                <a:spcPts val="525"/>
              </a:spcBef>
              <a:buFont typeface="Arial,Sans-Serif" panose="020B0604020202020204" pitchFamily="34" charset="0"/>
              <a:buChar char="•"/>
            </a:pPr>
            <a:r>
              <a:rPr lang="en-US" sz="1800" u="sng" dirty="0">
                <a:latin typeface="Calibri"/>
                <a:ea typeface="ＭＳ Ｐゴシック"/>
                <a:cs typeface="Calibri"/>
              </a:rPr>
              <a:t>Warning</a:t>
            </a:r>
            <a:r>
              <a:rPr lang="en-US" sz="1800" dirty="0">
                <a:latin typeface="Calibri"/>
                <a:ea typeface="ＭＳ Ｐゴシック"/>
                <a:cs typeface="Calibri"/>
              </a:rPr>
              <a:t>: Inline styles defeats the purpose of style sheets </a:t>
            </a:r>
            <a:br>
              <a:rPr lang="en-US" sz="1800" dirty="0">
                <a:latin typeface="Calibri"/>
                <a:ea typeface="ＭＳ Ｐゴシック"/>
                <a:cs typeface="Calibri"/>
              </a:rPr>
            </a:br>
            <a:r>
              <a:rPr lang="en-US" sz="1800" dirty="0">
                <a:latin typeface="Calibri"/>
                <a:ea typeface="ＭＳ Ｐゴシック"/>
                <a:cs typeface="Calibri"/>
              </a:rPr>
              <a:t>i.e. uniform style. Use it for debugging but not much else!</a:t>
            </a:r>
            <a:endParaRPr lang="en-US" sz="1800" dirty="0">
              <a:latin typeface="Calibri"/>
              <a:cs typeface="Arial"/>
            </a:endParaRPr>
          </a:p>
        </p:txBody>
      </p:sp>
      <p:pic>
        <p:nvPicPr>
          <p:cNvPr id="2" name="Picture 1" descr="A yellow and black triangle sign&#10;&#10;Description automatically generated">
            <a:extLst>
              <a:ext uri="{FF2B5EF4-FFF2-40B4-BE49-F238E27FC236}">
                <a16:creationId xmlns:a16="http://schemas.microsoft.com/office/drawing/2014/main" id="{2DF50595-DC6A-59F8-24C8-930FA7A46ADF}"/>
              </a:ext>
            </a:extLst>
          </p:cNvPr>
          <p:cNvPicPr>
            <a:picLocks noChangeAspect="1"/>
          </p:cNvPicPr>
          <p:nvPr/>
        </p:nvPicPr>
        <p:blipFill rotWithShape="1">
          <a:blip r:embed="rId3"/>
          <a:srcRect t="4808" b="4409"/>
          <a:stretch/>
        </p:blipFill>
        <p:spPr>
          <a:xfrm>
            <a:off x="6514165" y="5703594"/>
            <a:ext cx="1000538" cy="925240"/>
          </a:xfrm>
          <a:prstGeom prst="rect">
            <a:avLst/>
          </a:prstGeom>
        </p:spPr>
      </p:pic>
      <p:sp>
        <p:nvSpPr>
          <p:cNvPr id="4" name="Google Shape;350;p3">
            <a:extLst>
              <a:ext uri="{FF2B5EF4-FFF2-40B4-BE49-F238E27FC236}">
                <a16:creationId xmlns:a16="http://schemas.microsoft.com/office/drawing/2014/main" id="{3E2066AB-28F9-D9B8-4799-B662AE11FA9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Inline styles</a:t>
            </a:r>
            <a:endParaRPr lang="en-US"/>
          </a:p>
        </p:txBody>
      </p:sp>
      <p:pic>
        <p:nvPicPr>
          <p:cNvPr id="5" name="Picture 4" descr="A screenshot of a computer&#10;&#10;Description automatically generated">
            <a:extLst>
              <a:ext uri="{FF2B5EF4-FFF2-40B4-BE49-F238E27FC236}">
                <a16:creationId xmlns:a16="http://schemas.microsoft.com/office/drawing/2014/main" id="{F24821B9-7383-E849-E774-A434AB8103A7}"/>
              </a:ext>
            </a:extLst>
          </p:cNvPr>
          <p:cNvPicPr>
            <a:picLocks noChangeAspect="1"/>
          </p:cNvPicPr>
          <p:nvPr/>
        </p:nvPicPr>
        <p:blipFill>
          <a:blip r:embed="rId4"/>
          <a:stretch>
            <a:fillRect/>
          </a:stretch>
        </p:blipFill>
        <p:spPr>
          <a:xfrm>
            <a:off x="1225703" y="3910244"/>
            <a:ext cx="7632238"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0AEE831-0A1C-2946-BA64-D46C29551CFB}"/>
              </a:ext>
            </a:extLst>
          </p:cNvPr>
          <p:cNvSpPr txBox="1">
            <a:spLocks noChangeArrowheads="1"/>
          </p:cNvSpPr>
          <p:nvPr/>
        </p:nvSpPr>
        <p:spPr bwMode="auto">
          <a:xfrm>
            <a:off x="515070" y="1350141"/>
            <a:ext cx="8761723" cy="547449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indent="-2222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Style specification appears as a list of rules that are the </a:t>
            </a:r>
            <a:r>
              <a:rPr lang="en-US" altLang="en-US" sz="1800" i="1" dirty="0">
                <a:latin typeface="Calibri"/>
                <a:ea typeface="ＭＳ Ｐゴシック"/>
                <a:cs typeface="Calibri"/>
              </a:rPr>
              <a:t>content</a:t>
            </a:r>
            <a:r>
              <a:rPr lang="en-US" altLang="en-US" sz="1800" dirty="0">
                <a:latin typeface="Calibri"/>
                <a:ea typeface="ＭＳ Ｐゴシック"/>
                <a:cs typeface="Calibri"/>
              </a:rPr>
              <a:t> of a </a:t>
            </a:r>
            <a:r>
              <a:rPr lang="en-US" altLang="en-US" sz="1800" dirty="0">
                <a:solidFill>
                  <a:srgbClr val="C00000"/>
                </a:solidFill>
                <a:latin typeface="Courier New"/>
                <a:ea typeface="ヒラギノ明朝 ProN W3"/>
                <a:cs typeface="Courier New"/>
              </a:rPr>
              <a:t>&lt;style&gt;</a:t>
            </a:r>
            <a:r>
              <a:rPr lang="en-US" altLang="en-US" sz="1800" dirty="0">
                <a:latin typeface="Calibri"/>
                <a:ea typeface="ＭＳ Ｐゴシック"/>
                <a:cs typeface="Calibri"/>
              </a:rPr>
              <a:t> tag contained in the document </a:t>
            </a:r>
            <a:r>
              <a:rPr lang="en-US" altLang="en-US" sz="1800" dirty="0">
                <a:latin typeface="Courier New"/>
                <a:ea typeface="ヒラギノ明朝 ProN W3"/>
                <a:cs typeface="Courier New"/>
              </a:rPr>
              <a:t>&lt;head&gt;</a:t>
            </a:r>
            <a:r>
              <a:rPr lang="en-US" altLang="en-US" sz="1800" dirty="0">
                <a:latin typeface="Calibri"/>
                <a:ea typeface="ヒラギノ明朝 ProN W3"/>
                <a:cs typeface="Courier New"/>
              </a:rPr>
              <a:t>.</a:t>
            </a:r>
          </a:p>
          <a:p>
            <a:pPr marL="0" indent="0">
              <a:buClr>
                <a:srgbClr val="000000"/>
              </a:buClr>
              <a:buSzPct val="100000"/>
              <a:defRPr/>
            </a:pPr>
            <a:endParaRPr lang="en-US" altLang="en-US" sz="1800">
              <a:latin typeface="Calibri"/>
              <a:ea typeface="ヒラギノ明朝 ProN W3"/>
              <a:cs typeface="Courier New"/>
            </a:endParaRPr>
          </a:p>
          <a:p>
            <a:pPr eaLnBrk="1" hangingPunct="1">
              <a:lnSpc>
                <a:spcPct val="90000"/>
              </a:lnSpc>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Specification form:</a:t>
            </a:r>
          </a:p>
          <a:p>
            <a:pPr lvl="1" eaLnBrk="1" hangingPunct="1">
              <a:lnSpc>
                <a:spcPct val="90000"/>
              </a:lnSpc>
              <a:spcBef>
                <a:spcPts val="300"/>
              </a:spcBef>
              <a:buSzPct val="100000"/>
              <a:defRPr/>
            </a:pPr>
            <a:r>
              <a:rPr lang="en-US" altLang="en-US" sz="1800" dirty="0">
                <a:latin typeface="Courier New"/>
                <a:ea typeface="ヒラギノ明朝 ProN W3"/>
                <a:cs typeface="Courier New"/>
              </a:rPr>
              <a:t>&lt;style&gt;</a:t>
            </a:r>
          </a:p>
          <a:p>
            <a:pPr lvl="2">
              <a:lnSpc>
                <a:spcPct val="90000"/>
              </a:lnSpc>
              <a:spcBef>
                <a:spcPts val="300"/>
              </a:spcBef>
              <a:defRPr/>
            </a:pPr>
            <a:r>
              <a:rPr lang="en-US" altLang="en-US" sz="1800" i="1" dirty="0">
                <a:latin typeface="Courier New"/>
                <a:ea typeface="ＭＳ Ｐゴシック"/>
                <a:cs typeface="Calibri"/>
              </a:rPr>
              <a:t>rule1</a:t>
            </a:r>
            <a:endParaRPr lang="en-US" sz="1800" dirty="0">
              <a:latin typeface="Courier New"/>
              <a:cs typeface="Times New Roman" panose="02020603050405020304" pitchFamily="18" charset="0"/>
            </a:endParaRPr>
          </a:p>
          <a:p>
            <a:pPr lvl="2">
              <a:lnSpc>
                <a:spcPct val="90000"/>
              </a:lnSpc>
              <a:spcBef>
                <a:spcPts val="300"/>
              </a:spcBef>
              <a:defRPr/>
            </a:pPr>
            <a:r>
              <a:rPr lang="en-US" altLang="en-US" sz="1800" i="1" dirty="0">
                <a:latin typeface="Courier New"/>
                <a:ea typeface="ＭＳ Ｐゴシック"/>
                <a:cs typeface="Calibri"/>
              </a:rPr>
              <a:t>rule2</a:t>
            </a:r>
          </a:p>
          <a:p>
            <a:pPr lvl="2">
              <a:lnSpc>
                <a:spcPct val="90000"/>
              </a:lnSpc>
              <a:spcBef>
                <a:spcPts val="300"/>
              </a:spcBef>
              <a:defRPr/>
            </a:pPr>
            <a:r>
              <a:rPr lang="en-US" altLang="en-US" sz="1800" dirty="0">
                <a:latin typeface="Courier New"/>
                <a:ea typeface="ＭＳ Ｐゴシック"/>
                <a:cs typeface="Calibri"/>
              </a:rPr>
              <a:t>...</a:t>
            </a:r>
          </a:p>
          <a:p>
            <a:pPr lvl="1" eaLnBrk="1" hangingPunct="1">
              <a:lnSpc>
                <a:spcPct val="90000"/>
              </a:lnSpc>
              <a:spcBef>
                <a:spcPts val="300"/>
              </a:spcBef>
              <a:buSzPct val="100000"/>
              <a:defRPr/>
            </a:pPr>
            <a:r>
              <a:rPr lang="en-US" altLang="en-US" sz="1800" dirty="0">
                <a:latin typeface="Courier New"/>
                <a:ea typeface="ヒラギノ明朝 ProN W3"/>
                <a:cs typeface="Courier New"/>
              </a:rPr>
              <a:t>&lt;/style&gt;</a:t>
            </a:r>
            <a:br>
              <a:rPr lang="en-US" altLang="en-US" sz="1800" dirty="0">
                <a:latin typeface="Calibri"/>
                <a:cs typeface="Courier New" panose="02070309020205020404" pitchFamily="49" charset="0"/>
              </a:rPr>
            </a:br>
            <a:endParaRPr lang="en-US" altLang="en-US" sz="1800">
              <a:latin typeface="Calibri"/>
              <a:cs typeface="Courier New" panose="02070309020205020404" pitchFamily="49" charset="0"/>
            </a:endParaRPr>
          </a:p>
          <a:p>
            <a:pPr eaLnBrk="1" hangingPunct="1">
              <a:lnSpc>
                <a:spcPct val="90000"/>
              </a:lnSpc>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Rule form:</a:t>
            </a:r>
            <a:br>
              <a:rPr lang="en-US" altLang="en-US" sz="1800" dirty="0">
                <a:latin typeface="Calibri" panose="020F0502020204030204" pitchFamily="34" charset="0"/>
                <a:ea typeface="ＭＳ Ｐゴシック" panose="020B0600070205080204" pitchFamily="34" charset="-128"/>
                <a:cs typeface="Calibri"/>
              </a:rPr>
            </a:br>
            <a:br>
              <a:rPr lang="en-US" altLang="en-US" sz="1800" dirty="0">
                <a:latin typeface="Calibri"/>
                <a:ea typeface="ＭＳ Ｐゴシック"/>
              </a:rPr>
            </a:br>
            <a:r>
              <a:rPr lang="en-US" altLang="en-US" sz="1800" dirty="0">
                <a:latin typeface="Calibri"/>
                <a:ea typeface="ＭＳ Ｐゴシック"/>
                <a:cs typeface="Calibri"/>
              </a:rPr>
              <a:t> </a:t>
            </a:r>
            <a:r>
              <a:rPr lang="en-US" altLang="en-US" sz="1800" b="1" dirty="0">
                <a:latin typeface="Calibri"/>
                <a:ea typeface="ＭＳ Ｐゴシック"/>
                <a:cs typeface="Calibri"/>
              </a:rPr>
              <a:t>    </a:t>
            </a:r>
            <a:r>
              <a:rPr lang="en-US" altLang="en-US" sz="1800" i="1" dirty="0">
                <a:solidFill>
                  <a:schemeClr val="tx1"/>
                </a:solidFill>
                <a:latin typeface="Courier New"/>
                <a:ea typeface="ＭＳ Ｐゴシック"/>
                <a:cs typeface="Calibri"/>
              </a:rPr>
              <a:t>selector </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r>
              <a:rPr lang="en-US" altLang="en-US" sz="1800" i="1" dirty="0">
                <a:solidFill>
                  <a:schemeClr val="tx1"/>
                </a:solidFill>
                <a:latin typeface="Courier New"/>
                <a:ea typeface="ＭＳ Ｐゴシック"/>
                <a:cs typeface="Calibri"/>
              </a:rPr>
              <a:t>property1</a:t>
            </a:r>
            <a:r>
              <a:rPr lang="en-US" altLang="en-US" sz="1800" dirty="0">
                <a:solidFill>
                  <a:schemeClr val="tx1"/>
                </a:solidFill>
                <a:latin typeface="Courier New"/>
                <a:ea typeface="ＭＳ Ｐゴシック"/>
                <a:cs typeface="Calibri"/>
              </a:rPr>
              <a:t>:</a:t>
            </a:r>
            <a:r>
              <a:rPr lang="en-US" altLang="en-US" sz="1800" i="1" dirty="0">
                <a:solidFill>
                  <a:schemeClr val="tx1"/>
                </a:solidFill>
                <a:latin typeface="Courier New"/>
                <a:ea typeface="ＭＳ Ｐゴシック"/>
                <a:cs typeface="Calibri"/>
              </a:rPr>
              <a:t>value1</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r>
              <a:rPr lang="en-US" altLang="en-US" sz="1800" i="1" dirty="0">
                <a:solidFill>
                  <a:schemeClr val="tx1"/>
                </a:solidFill>
                <a:latin typeface="Courier New"/>
                <a:ea typeface="ＭＳ Ｐゴシック"/>
                <a:cs typeface="Calibri"/>
              </a:rPr>
              <a:t>property2</a:t>
            </a:r>
            <a:r>
              <a:rPr lang="en-US" altLang="en-US" sz="1800" dirty="0">
                <a:solidFill>
                  <a:schemeClr val="tx1"/>
                </a:solidFill>
                <a:latin typeface="Courier New"/>
                <a:ea typeface="ＭＳ Ｐゴシック"/>
                <a:cs typeface="Calibri"/>
              </a:rPr>
              <a:t>:</a:t>
            </a:r>
            <a:r>
              <a:rPr lang="en-US" altLang="en-US" sz="1800" i="1" dirty="0">
                <a:solidFill>
                  <a:schemeClr val="tx1"/>
                </a:solidFill>
                <a:latin typeface="Courier New"/>
                <a:ea typeface="ＭＳ Ｐゴシック"/>
                <a:cs typeface="Calibri"/>
              </a:rPr>
              <a:t>value2</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endParaRPr lang="en-US" dirty="0">
              <a:solidFill>
                <a:schemeClr val="tx1"/>
              </a:solidFill>
              <a:cs typeface="Times New Roman"/>
            </a:endParaRPr>
          </a:p>
          <a:p>
            <a:pPr marL="736600" lvl="1" indent="-273050">
              <a:lnSpc>
                <a:spcPct val="90000"/>
              </a:lnSpc>
              <a:spcBef>
                <a:spcPts val="300"/>
              </a:spcBef>
              <a:buClr>
                <a:srgbClr val="000000"/>
              </a:buClr>
              <a:buSzPct val="100000"/>
              <a:buFont typeface="Arial" panose="020B0604020202020204" pitchFamily="34" charset="0"/>
              <a:buChar char="–"/>
              <a:defRPr/>
            </a:pPr>
            <a:endParaRPr lang="en-US" altLang="en-US" sz="1800">
              <a:latin typeface="Calibri"/>
              <a:ea typeface="ＭＳ Ｐゴシック"/>
              <a:cs typeface="Calibri"/>
            </a:endParaRPr>
          </a:p>
          <a:p>
            <a:pPr marL="330200">
              <a:lnSpc>
                <a:spcPct val="90000"/>
              </a:lnSpc>
              <a:spcBef>
                <a:spcPts val="300"/>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Property-value pairs are separated by semicolons, just as in the value of a s</a:t>
            </a:r>
            <a:r>
              <a:rPr lang="en-US" altLang="en-US" sz="1800" dirty="0">
                <a:latin typeface="Calibri"/>
                <a:ea typeface="ヒラギノ明朝 ProN W3"/>
                <a:cs typeface="Courier New"/>
              </a:rPr>
              <a:t>tyle</a:t>
            </a:r>
            <a:r>
              <a:rPr lang="en-US" altLang="en-US" sz="1800" dirty="0">
                <a:latin typeface="Calibri"/>
                <a:ea typeface="ＭＳ Ｐゴシック"/>
                <a:cs typeface="Calibri"/>
              </a:rPr>
              <a:t> attribute.</a:t>
            </a:r>
            <a:endParaRPr lang="en-US" dirty="0">
              <a:solidFill>
                <a:srgbClr val="C00000"/>
              </a:solidFill>
              <a:latin typeface="Courier New"/>
              <a:cs typeface="Courier New"/>
            </a:endParaRPr>
          </a:p>
          <a:p>
            <a:pPr marL="340995" eaLnBrk="1" hangingPunct="1">
              <a:spcBef>
                <a:spcPts val="438"/>
              </a:spcBef>
              <a:buSzPct val="100000"/>
              <a:defRPr/>
            </a:pPr>
            <a:endParaRPr lang="en-US" altLang="en-US" sz="180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0D7E07D2-6F33-9E53-D726-672A72F03D0F}"/>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Document styles</a:t>
            </a:r>
            <a:endParaRPr lang="en-US">
              <a:cs typeface="Arial"/>
            </a:endParaRPr>
          </a:p>
        </p:txBody>
      </p:sp>
      <p:pic>
        <p:nvPicPr>
          <p:cNvPr id="6" name="Picture 5" descr="A screenshot of a white page&#10;&#10;Description automatically generated">
            <a:extLst>
              <a:ext uri="{FF2B5EF4-FFF2-40B4-BE49-F238E27FC236}">
                <a16:creationId xmlns:a16="http://schemas.microsoft.com/office/drawing/2014/main" id="{FCA7A1D1-9A83-A2F6-A6CF-285D8D73F891}"/>
              </a:ext>
            </a:extLst>
          </p:cNvPr>
          <p:cNvPicPr>
            <a:picLocks noChangeAspect="1"/>
          </p:cNvPicPr>
          <p:nvPr/>
        </p:nvPicPr>
        <p:blipFill>
          <a:blip r:embed="rId3"/>
          <a:stretch>
            <a:fillRect/>
          </a:stretch>
        </p:blipFill>
        <p:spPr>
          <a:xfrm>
            <a:off x="3306617" y="2495841"/>
            <a:ext cx="5638242" cy="1875023"/>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CA022817-BAC1-9AA4-AC46-6CD0275CCD28}"/>
              </a:ext>
            </a:extLst>
          </p:cNvPr>
          <p:cNvSpPr txBox="1">
            <a:spLocks noChangeArrowheads="1"/>
          </p:cNvSpPr>
          <p:nvPr/>
        </p:nvSpPr>
        <p:spPr bwMode="auto">
          <a:xfrm>
            <a:off x="215900" y="1368425"/>
            <a:ext cx="6105525" cy="4951794"/>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80000"/>
              </a:lnSpc>
              <a:buClr>
                <a:srgbClr val="000000"/>
              </a:buClr>
              <a:buSzPct val="100000"/>
              <a:buFont typeface="Arial" panose="020B0604020202020204" pitchFamily="34" charset="0"/>
              <a:buChar char="•"/>
              <a:defRPr/>
            </a:pPr>
            <a:r>
              <a:rPr lang="en-AU" altLang="en-US" sz="1800" dirty="0">
                <a:latin typeface="Calibri"/>
                <a:ea typeface="ＭＳ Ｐゴシック"/>
                <a:cs typeface="Calibri"/>
              </a:rPr>
              <a:t>A </a:t>
            </a:r>
            <a:r>
              <a:rPr lang="en-AU" altLang="en-US" sz="1800" dirty="0">
                <a:latin typeface="Calibri"/>
                <a:ea typeface="ヒラギノ明朝 ProN W3"/>
                <a:cs typeface="Courier New"/>
              </a:rPr>
              <a:t>&lt;link&gt;</a:t>
            </a:r>
            <a:r>
              <a:rPr lang="en-AU" altLang="en-US" sz="1800" dirty="0">
                <a:latin typeface="Calibri"/>
                <a:ea typeface="ＭＳ Ｐゴシック"/>
                <a:cs typeface="Calibri"/>
              </a:rPr>
              <a:t> tag inside &lt;head&gt; is used to specify that the browser is to fetch and use an external style sheet file, E.g. Wikipedia style sheet</a:t>
            </a:r>
          </a:p>
          <a:p>
            <a:pPr marL="342900" eaLnBrk="1" hangingPunct="1">
              <a:lnSpc>
                <a:spcPct val="80000"/>
              </a:lnSpc>
              <a:spcBef>
                <a:spcPts val="363"/>
              </a:spcBef>
              <a:buSzPct val="100000"/>
              <a:defRPr/>
            </a:pPr>
            <a:r>
              <a:rPr lang="en-AU" altLang="en-US" sz="1800" u="sng" dirty="0">
                <a:solidFill>
                  <a:srgbClr val="CCCCFF"/>
                </a:solidFill>
                <a:latin typeface="Calibri"/>
                <a:ea typeface="ヒラギノ明朝 ProN W3"/>
                <a:cs typeface="Courier New"/>
                <a:hlinkClick r:id="rId3">
                  <a:extLst>
                    <a:ext uri="{A12FA001-AC4F-418D-AE19-62706E023703}">
                      <ahyp:hlinkClr xmlns:ahyp="http://schemas.microsoft.com/office/drawing/2018/hyperlinkcolor" val="tx"/>
                    </a:ext>
                  </a:extLst>
                </a:hlinkClick>
              </a:rPr>
              <a:t>	</a:t>
            </a:r>
            <a:r>
              <a:rPr lang="en-AU" altLang="en-US" sz="1800" u="sng" dirty="0">
                <a:solidFill>
                  <a:schemeClr val="tx1"/>
                </a:solidFill>
                <a:latin typeface="Calibri"/>
                <a:ea typeface="ヒラギノ明朝 ProN W3"/>
                <a:cs typeface="Courier New"/>
                <a:hlinkClick r:id="rId3">
                  <a:extLst>
                    <a:ext uri="{A12FA001-AC4F-418D-AE19-62706E023703}">
                      <ahyp:hlinkClr xmlns:ahyp="http://schemas.microsoft.com/office/drawing/2018/hyperlinkcolor" val="tx"/>
                    </a:ext>
                  </a:extLst>
                </a:hlinkClick>
              </a:rPr>
              <a:t>http://en.wikipedia.org//skins-1.5/common/shared.css?165</a:t>
            </a:r>
            <a:endParaRPr lang="en-AU" altLang="en-US" sz="1800" u="sng" dirty="0">
              <a:solidFill>
                <a:schemeClr val="tx1"/>
              </a:solidFill>
              <a:latin typeface="Calibri"/>
              <a:ea typeface="ヒラギノ明朝 ProN W3"/>
              <a:cs typeface="Courier New"/>
            </a:endParaRPr>
          </a:p>
          <a:p>
            <a:pPr marL="340995" eaLnBrk="1" hangingPunct="1">
              <a:lnSpc>
                <a:spcPct val="90000"/>
              </a:lnSpc>
              <a:spcBef>
                <a:spcPts val="475"/>
              </a:spcBef>
              <a:buSzPct val="100000"/>
              <a:defRPr/>
            </a:pPr>
            <a:endParaRPr lang="en-AU" altLang="en-US" sz="1800" dirty="0">
              <a:latin typeface="Calibri" panose="020F0502020204030204" pitchFamily="34" charset="0"/>
              <a:ea typeface="ＭＳ Ｐゴシック" panose="020B0600070205080204" pitchFamily="34" charset="-128"/>
              <a:cs typeface="Calibri" panose="020F0502020204030204" pitchFamily="34" charset="0"/>
            </a:endParaRPr>
          </a:p>
          <a:p>
            <a:pPr marL="0" indent="0">
              <a:lnSpc>
                <a:spcPct val="90000"/>
              </a:lnSpc>
              <a:spcBef>
                <a:spcPts val="363"/>
              </a:spcBef>
              <a:defRPr/>
            </a:pPr>
            <a:r>
              <a:rPr lang="en-US" sz="1800" dirty="0">
                <a:latin typeface="Calibri"/>
                <a:ea typeface="ＭＳ Ｐゴシック"/>
                <a:cs typeface="Courier New"/>
              </a:rPr>
              <a:t>     </a:t>
            </a:r>
            <a:r>
              <a:rPr lang="en-US" sz="1800" dirty="0">
                <a:latin typeface="Courier New"/>
                <a:ea typeface="ＭＳ Ｐゴシック"/>
                <a:cs typeface="Courier New"/>
              </a:rPr>
              <a:t>&lt;link </a:t>
            </a:r>
            <a:endParaRPr lang="en-US" sz="1800" dirty="0">
              <a:solidFill>
                <a:srgbClr val="808080"/>
              </a:solidFill>
              <a:latin typeface="Courier New"/>
              <a:ea typeface="ＭＳ Ｐゴシック"/>
              <a:cs typeface="Courier New"/>
            </a:endParaRPr>
          </a:p>
          <a:p>
            <a:pPr marL="0" indent="0">
              <a:lnSpc>
                <a:spcPct val="90000"/>
              </a:lnSpc>
              <a:spcBef>
                <a:spcPts val="363"/>
              </a:spcBef>
              <a:defRPr/>
            </a:pPr>
            <a:r>
              <a:rPr lang="en-US" sz="1800" dirty="0">
                <a:latin typeface="Courier New"/>
                <a:ea typeface="ＭＳ Ｐゴシック"/>
                <a:cs typeface="Courier New"/>
              </a:rPr>
              <a:t>   </a:t>
            </a:r>
            <a:r>
              <a:rPr lang="en-US" sz="1800" dirty="0" err="1">
                <a:latin typeface="Courier New"/>
                <a:ea typeface="ＭＳ Ｐゴシック"/>
                <a:cs typeface="Courier New"/>
              </a:rPr>
              <a:t>rel</a:t>
            </a:r>
            <a:r>
              <a:rPr lang="en-US" sz="1800" dirty="0">
                <a:latin typeface="Courier New"/>
                <a:ea typeface="ＭＳ Ｐゴシック"/>
                <a:cs typeface="Courier New"/>
              </a:rPr>
              <a:t>="stylesheet” </a:t>
            </a:r>
            <a:endParaRPr lang="en-US" sz="1800" dirty="0">
              <a:solidFill>
                <a:srgbClr val="808080"/>
              </a:solidFill>
              <a:latin typeface="Courier New"/>
              <a:ea typeface="ＭＳ Ｐゴシック"/>
              <a:cs typeface="Courier New"/>
            </a:endParaRPr>
          </a:p>
          <a:p>
            <a:pPr marL="0" indent="0">
              <a:lnSpc>
                <a:spcPct val="90000"/>
              </a:lnSpc>
              <a:spcBef>
                <a:spcPts val="363"/>
              </a:spcBef>
              <a:defRPr/>
            </a:pPr>
            <a:r>
              <a:rPr lang="en-US" sz="1800" dirty="0">
                <a:latin typeface="Courier New"/>
                <a:ea typeface="ＭＳ Ｐゴシック"/>
                <a:cs typeface="Courier New"/>
              </a:rPr>
              <a:t>   type="text/</a:t>
            </a:r>
            <a:r>
              <a:rPr lang="en-US" sz="1800" dirty="0" err="1">
                <a:latin typeface="Courier New"/>
                <a:ea typeface="ＭＳ Ｐゴシック"/>
                <a:cs typeface="Courier New"/>
              </a:rPr>
              <a:t>css</a:t>
            </a:r>
            <a:r>
              <a:rPr lang="en-US" sz="1800" dirty="0">
                <a:latin typeface="Courier New"/>
                <a:ea typeface="ＭＳ Ｐゴシック"/>
                <a:cs typeface="Courier New"/>
              </a:rPr>
              <a:t>”</a:t>
            </a:r>
            <a:endParaRPr lang="en-US" sz="1800" dirty="0">
              <a:solidFill>
                <a:srgbClr val="808080"/>
              </a:solidFill>
              <a:latin typeface="Courier New"/>
              <a:ea typeface="ＭＳ Ｐゴシック"/>
              <a:cs typeface="Courier New"/>
            </a:endParaRPr>
          </a:p>
          <a:p>
            <a:pPr marL="0" indent="0">
              <a:lnSpc>
                <a:spcPct val="90000"/>
              </a:lnSpc>
              <a:spcBef>
                <a:spcPts val="363"/>
              </a:spcBef>
              <a:defRPr/>
            </a:pPr>
            <a:r>
              <a:rPr lang="en-US" sz="1800" dirty="0">
                <a:latin typeface="Courier New"/>
                <a:ea typeface="ＭＳ Ｐゴシック"/>
                <a:cs typeface="Courier New"/>
              </a:rPr>
              <a:t>   </a:t>
            </a:r>
            <a:r>
              <a:rPr lang="en-US" sz="1800" dirty="0" err="1">
                <a:latin typeface="Courier New"/>
                <a:ea typeface="ＭＳ Ｐゴシック"/>
                <a:cs typeface="Courier New"/>
              </a:rPr>
              <a:t>href</a:t>
            </a:r>
            <a:r>
              <a:rPr lang="en-US" sz="1800" dirty="0">
                <a:latin typeface="Courier New"/>
                <a:ea typeface="ＭＳ Ｐゴシック"/>
                <a:cs typeface="Courier New"/>
              </a:rPr>
              <a:t>="http://tiny.url/some.css"&gt;</a:t>
            </a:r>
            <a:endParaRPr lang="en-US" sz="1800" dirty="0">
              <a:solidFill>
                <a:srgbClr val="808080"/>
              </a:solidFill>
              <a:latin typeface="Courier New"/>
              <a:ea typeface="ＭＳ Ｐゴシック"/>
              <a:cs typeface="Courier New"/>
            </a:endParaRPr>
          </a:p>
          <a:p>
            <a:pPr marL="0" indent="0">
              <a:lnSpc>
                <a:spcPct val="90000"/>
              </a:lnSpc>
              <a:spcBef>
                <a:spcPts val="363"/>
              </a:spcBef>
              <a:defRPr/>
            </a:pPr>
            <a:r>
              <a:rPr lang="en-US" sz="1800" dirty="0">
                <a:latin typeface="Courier New"/>
                <a:ea typeface="ＭＳ Ｐゴシック"/>
                <a:cs typeface="Courier New"/>
              </a:rPr>
              <a:t>  &lt;/link&gt;</a:t>
            </a:r>
            <a:endParaRPr lang="en-AU" sz="1800" dirty="0">
              <a:solidFill>
                <a:srgbClr val="808080"/>
              </a:solidFill>
              <a:latin typeface="Courier New"/>
              <a:ea typeface="ＭＳ Ｐゴシック"/>
              <a:cs typeface="Courier New"/>
            </a:endParaRPr>
          </a:p>
          <a:p>
            <a:pPr marL="340995">
              <a:lnSpc>
                <a:spcPct val="90000"/>
              </a:lnSpc>
              <a:spcBef>
                <a:spcPts val="475"/>
              </a:spcBef>
              <a:defRPr/>
            </a:pPr>
            <a:endParaRPr lang="en-AU" altLang="en-US" sz="1800" dirty="0">
              <a:latin typeface="Calibri"/>
              <a:ea typeface="ＭＳ Ｐゴシック"/>
              <a:cs typeface="Calibri"/>
            </a:endParaRPr>
          </a:p>
          <a:p>
            <a:pPr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The format is identical to the contents of a &lt;style&gt; tag for document-level style sheets.</a:t>
            </a:r>
            <a:r>
              <a:rPr lang="en-AU" sz="1800" b="0" i="0" dirty="0">
                <a:effectLst/>
                <a:latin typeface="Calibri" panose="020F0502020204030204" pitchFamily="34" charset="0"/>
              </a:rPr>
              <a:t>​</a:t>
            </a:r>
            <a:endParaRPr lang="en-AU" sz="1400" b="0" i="0" dirty="0">
              <a:effectLst/>
              <a:latin typeface="Arial" panose="020B0604020202020204" pitchFamily="34" charset="0"/>
            </a:endParaRPr>
          </a:p>
        </p:txBody>
      </p:sp>
      <p:sp>
        <p:nvSpPr>
          <p:cNvPr id="97284" name="Rectangle 3">
            <a:extLst>
              <a:ext uri="{FF2B5EF4-FFF2-40B4-BE49-F238E27FC236}">
                <a16:creationId xmlns:a16="http://schemas.microsoft.com/office/drawing/2014/main" id="{DE0CC8F8-AE0D-4397-236F-241028A29C8C}"/>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97287" name="Picture 7">
            <a:extLst>
              <a:ext uri="{FF2B5EF4-FFF2-40B4-BE49-F238E27FC236}">
                <a16:creationId xmlns:a16="http://schemas.microsoft.com/office/drawing/2014/main" id="{BCF95757-AFE6-E043-9E3B-8CEFA2A4B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279" y="1500604"/>
            <a:ext cx="3065421" cy="357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50;p3">
            <a:extLst>
              <a:ext uri="{FF2B5EF4-FFF2-40B4-BE49-F238E27FC236}">
                <a16:creationId xmlns:a16="http://schemas.microsoft.com/office/drawing/2014/main" id="{89ED035B-7150-6B47-202A-AB73873F1B27}"/>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External styles</a:t>
            </a:r>
            <a:endParaRPr lang="en-US">
              <a:cs typeface="Aria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3545</TotalTime>
  <Words>3338</Words>
  <Application>Microsoft Office PowerPoint</Application>
  <PresentationFormat>Custom</PresentationFormat>
  <Paragraphs>573</Paragraphs>
  <Slides>45</Slides>
  <Notes>42</Notes>
  <HiddenSlides>0</HiddenSlides>
  <MMClips>1</MMClips>
  <ScaleCrop>false</ScaleCrop>
  <HeadingPairs>
    <vt:vector size="4" baseType="variant">
      <vt:variant>
        <vt:lpstr>Theme</vt:lpstr>
      </vt:variant>
      <vt:variant>
        <vt:i4>7</vt:i4>
      </vt:variant>
      <vt:variant>
        <vt:lpstr>Slide Titles</vt:lpstr>
      </vt:variant>
      <vt:variant>
        <vt:i4>45</vt:i4>
      </vt:variant>
    </vt:vector>
  </HeadingPairs>
  <TitlesOfParts>
    <vt:vector size="52" baseType="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Robert Sebesta</dc:creator>
  <cp:lastModifiedBy>Maira Alvi</cp:lastModifiedBy>
  <cp:revision>764</cp:revision>
  <cp:lastPrinted>2016-03-09T01:21:17Z</cp:lastPrinted>
  <dcterms:created xsi:type="dcterms:W3CDTF">1601-01-01T00:00:00Z</dcterms:created>
  <dcterms:modified xsi:type="dcterms:W3CDTF">2025-03-11T01:59:34Z</dcterms:modified>
</cp:coreProperties>
</file>